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86" r:id="rId2"/>
    <p:sldId id="409" r:id="rId3"/>
    <p:sldId id="488" r:id="rId4"/>
    <p:sldId id="476" r:id="rId5"/>
    <p:sldId id="489" r:id="rId6"/>
    <p:sldId id="477" r:id="rId7"/>
    <p:sldId id="478" r:id="rId8"/>
    <p:sldId id="479" r:id="rId9"/>
    <p:sldId id="481" r:id="rId10"/>
    <p:sldId id="482" r:id="rId11"/>
    <p:sldId id="485" r:id="rId12"/>
    <p:sldId id="486" r:id="rId13"/>
    <p:sldId id="483" r:id="rId14"/>
    <p:sldId id="484" r:id="rId15"/>
    <p:sldId id="490" r:id="rId16"/>
    <p:sldId id="487" r:id="rId17"/>
  </p:sldIdLst>
  <p:sldSz cx="11522075" cy="6480175"/>
  <p:notesSz cx="6797675" cy="9926638"/>
  <p:defaultTextStyle>
    <a:defPPr>
      <a:defRPr lang="de-DE"/>
    </a:defPPr>
    <a:lvl1pPr marL="0" algn="l" defTabSz="1151961" rtl="0" eaLnBrk="1" latinLnBrk="0" hangingPunct="1">
      <a:defRPr sz="2300" kern="1200">
        <a:solidFill>
          <a:schemeClr val="tx1"/>
        </a:solidFill>
        <a:latin typeface="+mn-lt"/>
        <a:ea typeface="+mn-ea"/>
        <a:cs typeface="+mn-cs"/>
      </a:defRPr>
    </a:lvl1pPr>
    <a:lvl2pPr marL="575981" algn="l" defTabSz="1151961" rtl="0" eaLnBrk="1" latinLnBrk="0" hangingPunct="1">
      <a:defRPr sz="2300" kern="1200">
        <a:solidFill>
          <a:schemeClr val="tx1"/>
        </a:solidFill>
        <a:latin typeface="+mn-lt"/>
        <a:ea typeface="+mn-ea"/>
        <a:cs typeface="+mn-cs"/>
      </a:defRPr>
    </a:lvl2pPr>
    <a:lvl3pPr marL="1151961" algn="l" defTabSz="1151961" rtl="0" eaLnBrk="1" latinLnBrk="0" hangingPunct="1">
      <a:defRPr sz="2300" kern="1200">
        <a:solidFill>
          <a:schemeClr val="tx1"/>
        </a:solidFill>
        <a:latin typeface="+mn-lt"/>
        <a:ea typeface="+mn-ea"/>
        <a:cs typeface="+mn-cs"/>
      </a:defRPr>
    </a:lvl3pPr>
    <a:lvl4pPr marL="1727942" algn="l" defTabSz="1151961" rtl="0" eaLnBrk="1" latinLnBrk="0" hangingPunct="1">
      <a:defRPr sz="2300" kern="1200">
        <a:solidFill>
          <a:schemeClr val="tx1"/>
        </a:solidFill>
        <a:latin typeface="+mn-lt"/>
        <a:ea typeface="+mn-ea"/>
        <a:cs typeface="+mn-cs"/>
      </a:defRPr>
    </a:lvl4pPr>
    <a:lvl5pPr marL="2303922" algn="l" defTabSz="1151961" rtl="0" eaLnBrk="1" latinLnBrk="0" hangingPunct="1">
      <a:defRPr sz="2300" kern="1200">
        <a:solidFill>
          <a:schemeClr val="tx1"/>
        </a:solidFill>
        <a:latin typeface="+mn-lt"/>
        <a:ea typeface="+mn-ea"/>
        <a:cs typeface="+mn-cs"/>
      </a:defRPr>
    </a:lvl5pPr>
    <a:lvl6pPr marL="2879903" algn="l" defTabSz="1151961" rtl="0" eaLnBrk="1" latinLnBrk="0" hangingPunct="1">
      <a:defRPr sz="2300" kern="1200">
        <a:solidFill>
          <a:schemeClr val="tx1"/>
        </a:solidFill>
        <a:latin typeface="+mn-lt"/>
        <a:ea typeface="+mn-ea"/>
        <a:cs typeface="+mn-cs"/>
      </a:defRPr>
    </a:lvl6pPr>
    <a:lvl7pPr marL="3455883" algn="l" defTabSz="1151961" rtl="0" eaLnBrk="1" latinLnBrk="0" hangingPunct="1">
      <a:defRPr sz="2300" kern="1200">
        <a:solidFill>
          <a:schemeClr val="tx1"/>
        </a:solidFill>
        <a:latin typeface="+mn-lt"/>
        <a:ea typeface="+mn-ea"/>
        <a:cs typeface="+mn-cs"/>
      </a:defRPr>
    </a:lvl7pPr>
    <a:lvl8pPr marL="4031864" algn="l" defTabSz="1151961" rtl="0" eaLnBrk="1" latinLnBrk="0" hangingPunct="1">
      <a:defRPr sz="2300" kern="1200">
        <a:solidFill>
          <a:schemeClr val="tx1"/>
        </a:solidFill>
        <a:latin typeface="+mn-lt"/>
        <a:ea typeface="+mn-ea"/>
        <a:cs typeface="+mn-cs"/>
      </a:defRPr>
    </a:lvl8pPr>
    <a:lvl9pPr marL="4607844" algn="l" defTabSz="1151961"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84" userDrawn="1">
          <p15:clr>
            <a:srgbClr val="A4A3A4"/>
          </p15:clr>
        </p15:guide>
        <p15:guide id="2" pos="36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2"/>
    <a:srgbClr val="B2C1D1"/>
    <a:srgbClr val="B2E9F7"/>
    <a:srgbClr val="7FDBF2"/>
    <a:srgbClr val="4CCCED"/>
    <a:srgbClr val="00B7E5"/>
    <a:srgbClr val="808080"/>
    <a:srgbClr val="5F5F5F"/>
    <a:srgbClr val="B6EEF5"/>
    <a:srgbClr val="DB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96" autoAdjust="0"/>
    <p:restoredTop sz="94687"/>
  </p:normalViewPr>
  <p:slideViewPr>
    <p:cSldViewPr>
      <p:cViewPr varScale="1">
        <p:scale>
          <a:sx n="74" d="100"/>
          <a:sy n="74" d="100"/>
        </p:scale>
        <p:origin x="1098" y="72"/>
      </p:cViewPr>
      <p:guideLst>
        <p:guide orient="horz" pos="3084"/>
        <p:guide pos="362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DE7A1192-34A4-4A00-9ABD-627626BA854E}" type="datetimeFigureOut">
              <a:rPr lang="de-DE" smtClean="0"/>
              <a:t>11.02.2020</a:t>
            </a:fld>
            <a:endParaRPr lang="de-DE"/>
          </a:p>
        </p:txBody>
      </p:sp>
      <p:sp>
        <p:nvSpPr>
          <p:cNvPr id="4" name="Fußzeilenplatzhalt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0577C870-5303-441C-A358-F7D0478DAC5F}" type="slidenum">
              <a:rPr lang="de-DE" smtClean="0"/>
              <a:t>‹Nº›</a:t>
            </a:fld>
            <a:endParaRPr lang="de-DE"/>
          </a:p>
        </p:txBody>
      </p:sp>
    </p:spTree>
    <p:extLst>
      <p:ext uri="{BB962C8B-B14F-4D97-AF65-F5344CB8AC3E}">
        <p14:creationId xmlns:p14="http://schemas.microsoft.com/office/powerpoint/2010/main" val="1048497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7272953-F7F4-4468-B2AA-089C89957DF8}" type="datetimeFigureOut">
              <a:rPr lang="de-DE" smtClean="0"/>
              <a:t>11.02.2020</a:t>
            </a:fld>
            <a:endParaRPr lang="de-DE"/>
          </a:p>
        </p:txBody>
      </p:sp>
      <p:sp>
        <p:nvSpPr>
          <p:cNvPr id="4" name="Folienbildplatzhalt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E00FBDD-604A-4FB6-ADE9-FA201C6CBDC5}" type="slidenum">
              <a:rPr lang="de-DE" smtClean="0"/>
              <a:t>‹Nº›</a:t>
            </a:fld>
            <a:endParaRPr lang="de-DE"/>
          </a:p>
        </p:txBody>
      </p:sp>
    </p:spTree>
    <p:extLst>
      <p:ext uri="{BB962C8B-B14F-4D97-AF65-F5344CB8AC3E}">
        <p14:creationId xmlns:p14="http://schemas.microsoft.com/office/powerpoint/2010/main" val="1917787773"/>
      </p:ext>
    </p:extLst>
  </p:cSld>
  <p:clrMap bg1="lt1" tx1="dk1" bg2="lt2" tx2="dk2" accent1="accent1" accent2="accent2" accent3="accent3" accent4="accent4" accent5="accent5" accent6="accent6" hlink="hlink" folHlink="folHlink"/>
  <p:hf hdr="0" ftr="0" dt="0"/>
  <p:notesStyle>
    <a:lvl1pPr marL="0" algn="l" defTabSz="1151961" rtl="0" eaLnBrk="1" latinLnBrk="0" hangingPunct="1">
      <a:defRPr sz="1500" kern="1200">
        <a:solidFill>
          <a:schemeClr val="tx1"/>
        </a:solidFill>
        <a:latin typeface="+mn-lt"/>
        <a:ea typeface="+mn-ea"/>
        <a:cs typeface="+mn-cs"/>
      </a:defRPr>
    </a:lvl1pPr>
    <a:lvl2pPr marL="575981" algn="l" defTabSz="1151961" rtl="0" eaLnBrk="1" latinLnBrk="0" hangingPunct="1">
      <a:defRPr sz="1500" kern="1200">
        <a:solidFill>
          <a:schemeClr val="tx1"/>
        </a:solidFill>
        <a:latin typeface="+mn-lt"/>
        <a:ea typeface="+mn-ea"/>
        <a:cs typeface="+mn-cs"/>
      </a:defRPr>
    </a:lvl2pPr>
    <a:lvl3pPr marL="1151961" algn="l" defTabSz="1151961" rtl="0" eaLnBrk="1" latinLnBrk="0" hangingPunct="1">
      <a:defRPr sz="1500" kern="1200">
        <a:solidFill>
          <a:schemeClr val="tx1"/>
        </a:solidFill>
        <a:latin typeface="+mn-lt"/>
        <a:ea typeface="+mn-ea"/>
        <a:cs typeface="+mn-cs"/>
      </a:defRPr>
    </a:lvl3pPr>
    <a:lvl4pPr marL="1727942" algn="l" defTabSz="1151961" rtl="0" eaLnBrk="1" latinLnBrk="0" hangingPunct="1">
      <a:defRPr sz="1500" kern="1200">
        <a:solidFill>
          <a:schemeClr val="tx1"/>
        </a:solidFill>
        <a:latin typeface="+mn-lt"/>
        <a:ea typeface="+mn-ea"/>
        <a:cs typeface="+mn-cs"/>
      </a:defRPr>
    </a:lvl4pPr>
    <a:lvl5pPr marL="2303922" algn="l" defTabSz="1151961" rtl="0" eaLnBrk="1" latinLnBrk="0" hangingPunct="1">
      <a:defRPr sz="1500" kern="1200">
        <a:solidFill>
          <a:schemeClr val="tx1"/>
        </a:solidFill>
        <a:latin typeface="+mn-lt"/>
        <a:ea typeface="+mn-ea"/>
        <a:cs typeface="+mn-cs"/>
      </a:defRPr>
    </a:lvl5pPr>
    <a:lvl6pPr marL="2879903" algn="l" defTabSz="1151961" rtl="0" eaLnBrk="1" latinLnBrk="0" hangingPunct="1">
      <a:defRPr sz="1500" kern="1200">
        <a:solidFill>
          <a:schemeClr val="tx1"/>
        </a:solidFill>
        <a:latin typeface="+mn-lt"/>
        <a:ea typeface="+mn-ea"/>
        <a:cs typeface="+mn-cs"/>
      </a:defRPr>
    </a:lvl6pPr>
    <a:lvl7pPr marL="3455883" algn="l" defTabSz="1151961" rtl="0" eaLnBrk="1" latinLnBrk="0" hangingPunct="1">
      <a:defRPr sz="1500" kern="1200">
        <a:solidFill>
          <a:schemeClr val="tx1"/>
        </a:solidFill>
        <a:latin typeface="+mn-lt"/>
        <a:ea typeface="+mn-ea"/>
        <a:cs typeface="+mn-cs"/>
      </a:defRPr>
    </a:lvl7pPr>
    <a:lvl8pPr marL="4031864" algn="l" defTabSz="1151961" rtl="0" eaLnBrk="1" latinLnBrk="0" hangingPunct="1">
      <a:defRPr sz="1500" kern="1200">
        <a:solidFill>
          <a:schemeClr val="tx1"/>
        </a:solidFill>
        <a:latin typeface="+mn-lt"/>
        <a:ea typeface="+mn-ea"/>
        <a:cs typeface="+mn-cs"/>
      </a:defRPr>
    </a:lvl8pPr>
    <a:lvl9pPr marL="4607844" algn="l" defTabSz="1151961" rtl="0" eaLnBrk="1" latinLnBrk="0" hangingPunct="1">
      <a:defRPr sz="1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 OVB-Sky">
    <p:spTree>
      <p:nvGrpSpPr>
        <p:cNvPr id="1" name=""/>
        <p:cNvGrpSpPr/>
        <p:nvPr/>
      </p:nvGrpSpPr>
      <p:grpSpPr>
        <a:xfrm>
          <a:off x="0" y="0"/>
          <a:ext cx="0" cy="0"/>
          <a:chOff x="0" y="0"/>
          <a:chExt cx="0" cy="0"/>
        </a:xfrm>
      </p:grpSpPr>
      <p:pic>
        <p:nvPicPr>
          <p:cNvPr id="3" name="Grafik 2" descr="Ein Bild, das Person, drinnen, Fenster, Tisch enthält.&#10;&#10;Automatisch generierte Beschreibung">
            <a:extLst>
              <a:ext uri="{FF2B5EF4-FFF2-40B4-BE49-F238E27FC236}">
                <a16:creationId xmlns:a16="http://schemas.microsoft.com/office/drawing/2014/main" xmlns="" id="{3D56473D-7C51-4D68-BAF6-D00C62F91AB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dirty="0"/>
          </a:p>
        </p:txBody>
      </p:sp>
      <p:sp>
        <p:nvSpPr>
          <p:cNvPr id="19" name="Titel 1">
            <a:extLst>
              <a:ext uri="{FF2B5EF4-FFF2-40B4-BE49-F238E27FC236}">
                <a16:creationId xmlns:a16="http://schemas.microsoft.com/office/drawing/2014/main" xmlns="" id="{DC03F910-F6CE-4131-AA16-937F33BCBBD5}"/>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FBFBF604-13B0-4AE8-B7F8-D247ECF55D8C}"/>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50042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mit Motto - OVB-Himbee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1F7735B8-351D-43A4-861F-83A764EC74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9299"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dirty="0"/>
          </a:p>
        </p:txBody>
      </p:sp>
      <p:pic>
        <p:nvPicPr>
          <p:cNvPr id="18"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4300" y="4324134"/>
            <a:ext cx="1844999" cy="1317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D36FDB45-422A-4CFD-AEBC-0077E6A92774}"/>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E77EFBFA-29F8-49D3-8937-DAFB154AB14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62999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nd Inhalt - OVB-Himmbeer">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1"/>
              </a:buClr>
              <a:defRPr sz="1800"/>
            </a:lvl1pPr>
            <a:lvl2pPr>
              <a:buClr>
                <a:schemeClr val="accent1"/>
              </a:buClr>
              <a:defRPr sz="1800"/>
            </a:lvl2pPr>
            <a:lvl3pPr>
              <a:buClr>
                <a:schemeClr val="accent1"/>
              </a:buClr>
              <a:defRPr sz="1800"/>
            </a:lvl3pPr>
            <a:lvl4pPr>
              <a:buClr>
                <a:schemeClr val="accent1"/>
              </a:buClr>
              <a:defRPr sz="1800"/>
            </a:lvl4pPr>
            <a:lvl5pPr>
              <a:buClr>
                <a:schemeClr val="accent1"/>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9"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0" name="Gruppieren 19"/>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3598087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r Titel - OVB-Himbeer">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25" name="Rechteck 24"/>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6"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7" name="Gruppieren 26"/>
          <p:cNvGrpSpPr/>
          <p:nvPr userDrawn="1"/>
        </p:nvGrpSpPr>
        <p:grpSpPr>
          <a:xfrm>
            <a:off x="10399363" y="246378"/>
            <a:ext cx="816868" cy="816401"/>
            <a:chOff x="7956376" y="260744"/>
            <a:chExt cx="864096" cy="864000"/>
          </a:xfrm>
        </p:grpSpPr>
        <p:sp>
          <p:nvSpPr>
            <p:cNvPr id="28" name="Rechteck 27"/>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9"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30" name="Rechtwinkliges Dreieck 29"/>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1" name="Rechtwinkliges Dreieck 30"/>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2" name="Rechteck 31"/>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202191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leich - OVB-Himbeer">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1"/>
          </a:solidFill>
          <a:ln w="127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1"/>
              </a:buClr>
              <a:defRPr sz="1800" baseline="0"/>
            </a:lvl1pPr>
            <a:lvl2pPr marL="453985" indent="-231992">
              <a:buClr>
                <a:schemeClr val="accent1"/>
              </a:buClr>
              <a:tabLst/>
              <a:defRPr sz="1800"/>
            </a:lvl2pPr>
            <a:lvl3pPr marL="675977" indent="-221993">
              <a:buClr>
                <a:schemeClr val="accent1"/>
              </a:buClr>
              <a:defRPr sz="1800"/>
            </a:lvl3pPr>
            <a:lvl4pPr marL="907969" indent="-231992">
              <a:buClr>
                <a:schemeClr val="accent1"/>
              </a:buClr>
              <a:defRPr sz="1800"/>
            </a:lvl4pPr>
            <a:lvl5pPr marL="1129962" indent="-221993">
              <a:buClr>
                <a:schemeClr val="accent1"/>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1"/>
              </a:buClr>
              <a:defRPr lang="de-DE" sz="1800" smtClean="0"/>
            </a:lvl1pPr>
            <a:lvl2pPr marL="453985" indent="-231992">
              <a:buClr>
                <a:schemeClr val="accent1"/>
              </a:buClr>
              <a:defRPr lang="de-DE" sz="1800" smtClean="0"/>
            </a:lvl2pPr>
            <a:lvl3pPr marL="675977" indent="-221993">
              <a:buClr>
                <a:schemeClr val="accent1"/>
              </a:buClr>
              <a:defRPr lang="de-DE" sz="1800" smtClean="0"/>
            </a:lvl3pPr>
            <a:lvl4pPr marL="907969" indent="-231992">
              <a:buClr>
                <a:schemeClr val="accent1"/>
              </a:buClr>
              <a:defRPr lang="de-DE" sz="1800" smtClean="0"/>
            </a:lvl4pPr>
            <a:lvl5pPr marL="1129962" indent="-221993">
              <a:buClr>
                <a:schemeClr val="accent1"/>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3224548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piteltrenner - OVB-Himbeer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xmlns="" id="{D6935818-BD61-4B07-B721-F0F2639B94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1"/>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3854398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eltrenner - OVB-Himbeer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581926B2-146E-4813-AD99-FE7CA4C2817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1"/>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133115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eltrenner - OVB-Himbeer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xmlns="" id="{E8953486-05F4-4AFC-9F55-069E0B49D9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1"/>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4007445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folie - OVB-Sonne">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EEB6D73A-4A0D-490A-9C1D-E36A67EC1F0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
        <p:nvSpPr>
          <p:cNvPr id="19" name="Titel 1">
            <a:extLst>
              <a:ext uri="{FF2B5EF4-FFF2-40B4-BE49-F238E27FC236}">
                <a16:creationId xmlns:a16="http://schemas.microsoft.com/office/drawing/2014/main" xmlns="" id="{78F80409-2602-4AED-8426-FF56BBF194AC}"/>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tx2"/>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E24AD8B5-BE9B-4D4F-A7D1-B1B110359FDE}"/>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tx2"/>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8197290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folie mit Motto - OVB-Sonne">
    <p:spTree>
      <p:nvGrpSpPr>
        <p:cNvPr id="1" name=""/>
        <p:cNvGrpSpPr/>
        <p:nvPr/>
      </p:nvGrpSpPr>
      <p:grpSpPr>
        <a:xfrm>
          <a:off x="0" y="0"/>
          <a:ext cx="0" cy="0"/>
          <a:chOff x="0" y="0"/>
          <a:chExt cx="0" cy="0"/>
        </a:xfrm>
      </p:grpSpPr>
      <p:pic>
        <p:nvPicPr>
          <p:cNvPr id="18" name="Grafik 17" descr="Ein Bild, das Person, drinnen, Fenster, Tisch enthält.&#10;&#10;Automatisch generierte Beschreibung">
            <a:extLst>
              <a:ext uri="{FF2B5EF4-FFF2-40B4-BE49-F238E27FC236}">
                <a16:creationId xmlns:a16="http://schemas.microsoft.com/office/drawing/2014/main" xmlns="" id="{B081E7B7-DBAC-4B78-8D44-A681E95990D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dirty="0"/>
          </a:p>
        </p:txBody>
      </p:sp>
      <p:pic>
        <p:nvPicPr>
          <p:cNvPr id="22" name="Picture 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3975" y="4324134"/>
            <a:ext cx="1845324" cy="1318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62F4282C-8128-4A88-8A66-EA0F10B073AE}"/>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tx2"/>
                </a:solidFill>
              </a:defRPr>
            </a:lvl1pPr>
          </a:lstStyle>
          <a:p>
            <a:r>
              <a:rPr lang="de-DE" dirty="0"/>
              <a:t>Titel durch Klicken bearbeiten</a:t>
            </a:r>
            <a:br>
              <a:rPr lang="de-DE" dirty="0"/>
            </a:br>
            <a:endParaRPr lang="de-DE" dirty="0"/>
          </a:p>
        </p:txBody>
      </p:sp>
      <p:sp>
        <p:nvSpPr>
          <p:cNvPr id="20" name="Untertitel 2">
            <a:extLst>
              <a:ext uri="{FF2B5EF4-FFF2-40B4-BE49-F238E27FC236}">
                <a16:creationId xmlns:a16="http://schemas.microsoft.com/office/drawing/2014/main" xmlns="" id="{0C5D6762-16CD-4674-90AE-C4D89C036D57}"/>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tx2"/>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1536291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und Inhalt - OVB-Sonn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76104" y="1334942"/>
            <a:ext cx="9793445" cy="4626781"/>
          </a:xfrm>
        </p:spPr>
        <p:txBody>
          <a:bodyPr lIns="270000">
            <a:normAutofit/>
          </a:bodyPr>
          <a:lstStyle>
            <a:lvl1pPr>
              <a:buClr>
                <a:schemeClr val="accent2"/>
              </a:buClr>
              <a:defRPr sz="1800"/>
            </a:lvl1pPr>
            <a:lvl2pPr>
              <a:buClr>
                <a:schemeClr val="accent2"/>
              </a:buClr>
              <a:defRPr sz="1800"/>
            </a:lvl2pPr>
            <a:lvl3pPr>
              <a:buClr>
                <a:schemeClr val="accent2"/>
              </a:buClr>
              <a:defRPr sz="1800"/>
            </a:lvl3pPr>
            <a:lvl4pPr>
              <a:buClr>
                <a:schemeClr val="accent2"/>
              </a:buClr>
              <a:defRPr sz="1800"/>
            </a:lvl4pPr>
            <a:lvl5pPr>
              <a:buClr>
                <a:schemeClr val="accent2"/>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957869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mit Motto - OVB-Sky">
    <p:spTree>
      <p:nvGrpSpPr>
        <p:cNvPr id="1" name=""/>
        <p:cNvGrpSpPr/>
        <p:nvPr/>
      </p:nvGrpSpPr>
      <p:grpSpPr>
        <a:xfrm>
          <a:off x="0" y="0"/>
          <a:ext cx="0" cy="0"/>
          <a:chOff x="0" y="0"/>
          <a:chExt cx="0" cy="0"/>
        </a:xfrm>
      </p:grpSpPr>
      <p:pic>
        <p:nvPicPr>
          <p:cNvPr id="21" name="Grafik 20" descr="Ein Bild, das Person, drinnen, Fenster, Tisch enthält.&#10;&#10;Automatisch generierte Beschreibung">
            <a:extLst>
              <a:ext uri="{FF2B5EF4-FFF2-40B4-BE49-F238E27FC236}">
                <a16:creationId xmlns:a16="http://schemas.microsoft.com/office/drawing/2014/main" xmlns="" id="{62307148-59B4-4C83-9A4E-6EEA4856674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0207"/>
            <a:ext cx="11522075" cy="21560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 name="Titel 1"/>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3" name="Untertitel 2"/>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dirty="0"/>
          </a:p>
        </p:txBody>
      </p:sp>
      <p:pic>
        <p:nvPicPr>
          <p:cNvPr id="20" name="Picture 2" descr="G:\OVB\OVB HOLDING\Kommunikation\Jahresmotto\2019 OVB Evolution leads to success\logo_ovb_expansion_2019_ne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497341" y="4571104"/>
            <a:ext cx="1296000" cy="8369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209309" y="4326283"/>
            <a:ext cx="1838487" cy="1313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5634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 Titel - OVB-Sonne">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14" name="Rechteck 13"/>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5"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16" name="Gruppieren 15"/>
          <p:cNvGrpSpPr/>
          <p:nvPr userDrawn="1"/>
        </p:nvGrpSpPr>
        <p:grpSpPr>
          <a:xfrm>
            <a:off x="10399363" y="246378"/>
            <a:ext cx="816868" cy="816401"/>
            <a:chOff x="7956376" y="260744"/>
            <a:chExt cx="864096" cy="864000"/>
          </a:xfrm>
        </p:grpSpPr>
        <p:sp>
          <p:nvSpPr>
            <p:cNvPr id="20" name="Rechteck 19"/>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2" name="Rechtwinkliges Dreieck 21"/>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3" name="Rechtwinkliges Dreieck 22"/>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4" name="Rechteck 23"/>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2224879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gleich - OVB-Sonne">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2"/>
          </a:solidFill>
          <a:ln w="127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tx2"/>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2"/>
              </a:buClr>
              <a:defRPr sz="1800" baseline="0"/>
            </a:lvl1pPr>
            <a:lvl2pPr marL="453985" indent="-231992">
              <a:buClr>
                <a:schemeClr val="accent2"/>
              </a:buClr>
              <a:tabLst/>
              <a:defRPr sz="1800"/>
            </a:lvl2pPr>
            <a:lvl3pPr marL="675977" indent="-221993">
              <a:buClr>
                <a:schemeClr val="accent2"/>
              </a:buClr>
              <a:defRPr sz="1800"/>
            </a:lvl3pPr>
            <a:lvl4pPr marL="907969" indent="-231992">
              <a:buClr>
                <a:schemeClr val="accent2"/>
              </a:buClr>
              <a:defRPr sz="1800"/>
            </a:lvl4pPr>
            <a:lvl5pPr marL="1129962" indent="-221993">
              <a:buClr>
                <a:schemeClr val="accent2"/>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2"/>
              </a:buClr>
              <a:defRPr lang="de-DE" sz="1800" smtClean="0"/>
            </a:lvl1pPr>
            <a:lvl2pPr marL="453985" indent="-231992">
              <a:buClr>
                <a:schemeClr val="accent2"/>
              </a:buClr>
              <a:defRPr lang="de-DE" sz="1800" smtClean="0"/>
            </a:lvl2pPr>
            <a:lvl3pPr marL="675977" indent="-221993">
              <a:buClr>
                <a:schemeClr val="accent2"/>
              </a:buClr>
              <a:defRPr lang="de-DE" sz="1800" smtClean="0"/>
            </a:lvl3pPr>
            <a:lvl4pPr marL="907969" indent="-231992">
              <a:buClr>
                <a:schemeClr val="accent2"/>
              </a:buClr>
              <a:defRPr lang="de-DE" sz="1800" smtClean="0"/>
            </a:lvl4pPr>
            <a:lvl5pPr marL="1129962" indent="-221993">
              <a:buClr>
                <a:schemeClr val="accent2"/>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25558185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eltrenner - OVB-Sonne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xmlns="" id="{DC0B018F-CBAB-4CC6-AB19-D4A7260BD7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2"/>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de-DE" sz="1500"/>
            </a:p>
          </p:txBody>
        </p:sp>
      </p:grpSp>
      <p:sp>
        <p:nvSpPr>
          <p:cNvPr id="2" name="Titel 1"/>
          <p:cNvSpPr>
            <a:spLocks noGrp="1"/>
          </p:cNvSpPr>
          <p:nvPr>
            <p:ph type="ctrTitle" hasCustomPrompt="1"/>
          </p:nvPr>
        </p:nvSpPr>
        <p:spPr>
          <a:xfrm>
            <a:off x="1440000" y="2816017"/>
            <a:ext cx="2880000" cy="1294172"/>
          </a:xfrm>
          <a:noFill/>
        </p:spPr>
        <p:txBody>
          <a:bodyPr vert="horz" lIns="216000" tIns="36000" rIns="90000" bIns="36000" rtlCol="0" anchor="b" anchorCtr="0">
            <a:noAutofit/>
          </a:bodyPr>
          <a:lstStyle>
            <a:lvl1pPr>
              <a:defRPr lang="de-DE" cap="none" baseline="0" dirty="0">
                <a:solidFill>
                  <a:schemeClr val="tx2"/>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10189"/>
            <a:ext cx="2880000" cy="1010084"/>
          </a:xfrm>
        </p:spPr>
        <p:txBody>
          <a:bodyPr vert="horz" lIns="204098" tIns="43201" rIns="86402" bIns="43201" rtlCol="0" anchor="t" anchorCtr="0">
            <a:normAutofit/>
          </a:bodyPr>
          <a:lstStyle>
            <a:lvl1pPr marL="0" indent="0">
              <a:buNone/>
              <a:defRPr lang="de-DE" sz="1800" dirty="0">
                <a:solidFill>
                  <a:schemeClr val="tx2"/>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3565952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 OVB-Sonne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58D87E20-B538-4C8B-9ADB-101561C43A8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2"/>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tx2"/>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tx2"/>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3466324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eltrenner - OVB-Sonne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xmlns="" id="{FBD77AD3-CF4B-4C9F-8275-B09B969BBB6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2"/>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tx2"/>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anchor="t" anchorCtr="0">
            <a:normAutofit/>
          </a:bodyPr>
          <a:lstStyle>
            <a:lvl1pPr marL="0" indent="0">
              <a:buNone/>
              <a:defRPr sz="1800" baseline="0">
                <a:solidFill>
                  <a:schemeClr val="tx2"/>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347143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folie - OVB-Ozean">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3F97D854-CA02-4C84-B2DE-96015293F5D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dirty="0"/>
          </a:p>
        </p:txBody>
      </p:sp>
      <p:sp>
        <p:nvSpPr>
          <p:cNvPr id="19" name="Titel 1">
            <a:extLst>
              <a:ext uri="{FF2B5EF4-FFF2-40B4-BE49-F238E27FC236}">
                <a16:creationId xmlns:a16="http://schemas.microsoft.com/office/drawing/2014/main" xmlns="" id="{C08C1E04-6D97-4E74-AC8B-5CD87AAB1FE0}"/>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794A301D-260B-47A0-9A67-DA73645F1416}"/>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665110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folie mit Motto - OVB-Ozean">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263BFB54-01E0-4A19-BB05-A1AEB5CABE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9309" y="4324134"/>
            <a:ext cx="1845323" cy="1318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6C493F46-52FF-49E3-86B4-FC914E2F8EB5}"/>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F23D8409-B7E7-4357-80D6-107F16CC1951}"/>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879364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und Inhalt - OVB-Ozean">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3"/>
              </a:buClr>
              <a:defRPr sz="1800"/>
            </a:lvl1pPr>
            <a:lvl2pPr>
              <a:buClr>
                <a:schemeClr val="accent3"/>
              </a:buClr>
              <a:defRPr sz="1800"/>
            </a:lvl2pPr>
            <a:lvl3pPr>
              <a:buClr>
                <a:schemeClr val="accent3"/>
              </a:buClr>
              <a:defRPr sz="1800"/>
            </a:lvl3pPr>
            <a:lvl4pPr>
              <a:buClr>
                <a:schemeClr val="accent3"/>
              </a:buClr>
              <a:defRPr sz="1800"/>
            </a:lvl4pPr>
            <a:lvl5pPr>
              <a:buClr>
                <a:schemeClr val="accent3"/>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dirty="0"/>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5"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35286788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r Titel - OVB-Ozean">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42548706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ergleich - OVB-Ozean">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sz="1500" kern="1200" dirty="0">
                <a:solidFill>
                  <a:schemeClr val="tx1">
                    <a:tint val="75000"/>
                  </a:schemeClr>
                </a:solidFill>
                <a:latin typeface="+mn-lt"/>
                <a:ea typeface="+mn-ea"/>
                <a:cs typeface="+mn-cs"/>
              </a:defRPr>
            </a:lvl1pPr>
          </a:lstStyle>
          <a:p>
            <a:endParaRPr lang="de-DE" dirty="0"/>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3"/>
          </a:solidFill>
          <a:ln w="127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3"/>
              </a:buClr>
              <a:defRPr sz="1800" baseline="0"/>
            </a:lvl1pPr>
            <a:lvl2pPr marL="453985" indent="-231992">
              <a:buClr>
                <a:schemeClr val="accent3"/>
              </a:buClr>
              <a:tabLst/>
              <a:defRPr sz="1800"/>
            </a:lvl2pPr>
            <a:lvl3pPr marL="675977" indent="-221993">
              <a:buClr>
                <a:schemeClr val="accent3"/>
              </a:buClr>
              <a:defRPr sz="1800"/>
            </a:lvl3pPr>
            <a:lvl4pPr marL="907969" indent="-231992">
              <a:buClr>
                <a:schemeClr val="accent3"/>
              </a:buClr>
              <a:defRPr sz="1800"/>
            </a:lvl4pPr>
            <a:lvl5pPr marL="1129962" indent="-221993">
              <a:buClr>
                <a:schemeClr val="accent3"/>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3"/>
              </a:buClr>
              <a:defRPr lang="de-DE" sz="1800" smtClean="0"/>
            </a:lvl1pPr>
            <a:lvl2pPr marL="453985" indent="-231992">
              <a:buClr>
                <a:schemeClr val="accent3"/>
              </a:buClr>
              <a:defRPr lang="de-DE" sz="1800" smtClean="0"/>
            </a:lvl2pPr>
            <a:lvl3pPr marL="675977" indent="-221993">
              <a:buClr>
                <a:schemeClr val="accent3"/>
              </a:buClr>
              <a:defRPr lang="de-DE" sz="1800" smtClean="0"/>
            </a:lvl3pPr>
            <a:lvl4pPr marL="907969" indent="-231992">
              <a:buClr>
                <a:schemeClr val="accent3"/>
              </a:buClr>
              <a:defRPr lang="de-DE" sz="1800" smtClean="0"/>
            </a:lvl4pPr>
            <a:lvl5pPr marL="1129962" indent="-221993">
              <a:buClr>
                <a:schemeClr val="accent3"/>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282185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 OVB-Sky">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6"/>
              </a:buClr>
              <a:defRPr sz="1800"/>
            </a:lvl1pPr>
            <a:lvl2pPr>
              <a:buClr>
                <a:schemeClr val="accent6"/>
              </a:buClr>
              <a:defRPr sz="1800"/>
            </a:lvl2pPr>
            <a:lvl3pPr>
              <a:buClr>
                <a:schemeClr val="accent6"/>
              </a:buClr>
              <a:defRPr sz="1800"/>
            </a:lvl3pPr>
            <a:lvl4pPr>
              <a:buClr>
                <a:schemeClr val="accent6"/>
              </a:buClr>
              <a:defRPr sz="1800"/>
            </a:lvl4pPr>
            <a:lvl5pPr>
              <a:buClr>
                <a:schemeClr val="accent6"/>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21" name="Rechteck 20"/>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2049329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apiteltrenner - OVB-Ozean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xmlns="" id="{6A072AE5-8124-46A2-8624-FF94706053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3"/>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8299"/>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12471"/>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19132572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apiteltrenner - OVB-Ozean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C5F8C9B2-51E2-42CE-84B8-74FB454B370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3"/>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7250955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apiteltrenner - OVB-Ozean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xmlns="" id="{83C488DA-9F35-4FA4-929F-92C2236244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3"/>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32513730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elfolie - OVB-Frühling">
    <p:spTree>
      <p:nvGrpSpPr>
        <p:cNvPr id="1" name=""/>
        <p:cNvGrpSpPr/>
        <p:nvPr/>
      </p:nvGrpSpPr>
      <p:grpSpPr>
        <a:xfrm>
          <a:off x="0" y="0"/>
          <a:ext cx="0" cy="0"/>
          <a:chOff x="0" y="0"/>
          <a:chExt cx="0" cy="0"/>
        </a:xfrm>
      </p:grpSpPr>
      <p:pic>
        <p:nvPicPr>
          <p:cNvPr id="14" name="Grafik 13" descr="Ein Bild, das Person, drinnen, Fenster, Tisch enthält.&#10;&#10;Automatisch generierte Beschreibung">
            <a:extLst>
              <a:ext uri="{FF2B5EF4-FFF2-40B4-BE49-F238E27FC236}">
                <a16:creationId xmlns:a16="http://schemas.microsoft.com/office/drawing/2014/main" xmlns="" id="{6CDEE653-AF56-48E0-9AA4-23E5F2D1AFC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9" name="Gruppieren 18"/>
          <p:cNvGrpSpPr/>
          <p:nvPr userDrawn="1"/>
        </p:nvGrpSpPr>
        <p:grpSpPr>
          <a:xfrm>
            <a:off x="10047796" y="3240178"/>
            <a:ext cx="1474280" cy="2167911"/>
            <a:chOff x="6325915" y="2298471"/>
            <a:chExt cx="1547664" cy="2276872"/>
          </a:xfrm>
        </p:grpSpPr>
        <p:sp>
          <p:nvSpPr>
            <p:cNvPr id="20" name="Rechteck 19"/>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winkliges Dreieck 20"/>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
        <p:nvSpPr>
          <p:cNvPr id="15" name="Titel 1">
            <a:extLst>
              <a:ext uri="{FF2B5EF4-FFF2-40B4-BE49-F238E27FC236}">
                <a16:creationId xmlns:a16="http://schemas.microsoft.com/office/drawing/2014/main" xmlns="" id="{41865A59-A707-4BE3-ABC0-DBDA7CBEE148}"/>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8" name="Untertitel 2">
            <a:extLst>
              <a:ext uri="{FF2B5EF4-FFF2-40B4-BE49-F238E27FC236}">
                <a16:creationId xmlns:a16="http://schemas.microsoft.com/office/drawing/2014/main" xmlns="" id="{D6B0A418-5762-4115-80DF-753658ECCD9A}"/>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4905021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elfolie mit Motto - OVB-Frühling">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B102039F-248F-4D32-AB3E-DCF1DAD30A4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12318" y="4326283"/>
            <a:ext cx="1842314"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A53C9418-FCDD-486E-B174-17F856197FDC}"/>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6A26F145-DA0B-4261-9264-5C3504B85D1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280057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el und Inhalt - OVB-Frühlun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4"/>
              </a:buClr>
              <a:defRPr sz="1800"/>
            </a:lvl1pPr>
            <a:lvl2pPr>
              <a:buClr>
                <a:schemeClr val="accent4"/>
              </a:buClr>
              <a:defRPr sz="1800"/>
            </a:lvl2pPr>
            <a:lvl3pPr>
              <a:buClr>
                <a:schemeClr val="accent4"/>
              </a:buClr>
              <a:defRPr sz="1800"/>
            </a:lvl3pPr>
            <a:lvl4pPr>
              <a:buClr>
                <a:schemeClr val="accent4"/>
              </a:buClr>
              <a:defRPr sz="1800"/>
            </a:lvl4pPr>
            <a:lvl5pPr>
              <a:buClr>
                <a:schemeClr val="accent4"/>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4" name="Rechteck 13"/>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2"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3" name="Gruppieren 22"/>
          <p:cNvGrpSpPr/>
          <p:nvPr userDrawn="1"/>
        </p:nvGrpSpPr>
        <p:grpSpPr>
          <a:xfrm>
            <a:off x="10399363" y="246378"/>
            <a:ext cx="816868" cy="816401"/>
            <a:chOff x="7956376" y="260744"/>
            <a:chExt cx="864096" cy="864000"/>
          </a:xfrm>
        </p:grpSpPr>
        <p:sp>
          <p:nvSpPr>
            <p:cNvPr id="24" name="Rechteck 23"/>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6" name="Rechtwinkliges Dreieck 25"/>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winkliges Dreieck 26"/>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eck 27"/>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28526815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r Titel - OVB-Frühling">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7823391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ergleich - OVB-Frühling">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sz="1500" kern="1200" dirty="0">
                <a:solidFill>
                  <a:schemeClr val="tx1">
                    <a:tint val="75000"/>
                  </a:schemeClr>
                </a:solidFill>
                <a:latin typeface="+mn-lt"/>
                <a:ea typeface="+mn-ea"/>
                <a:cs typeface="+mn-cs"/>
              </a:defRPr>
            </a:lvl1pPr>
          </a:lstStyle>
          <a:p>
            <a:endParaRPr lang="de-DE" dirty="0"/>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4"/>
          </a:solidFill>
          <a:ln w="127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4"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5"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4"/>
              </a:buClr>
              <a:defRPr sz="1800" baseline="0"/>
            </a:lvl1pPr>
            <a:lvl2pPr marL="453985" indent="-231992">
              <a:buClr>
                <a:schemeClr val="accent4"/>
              </a:buClr>
              <a:tabLst/>
              <a:defRPr sz="1800"/>
            </a:lvl2pPr>
            <a:lvl3pPr marL="675977" indent="-221993">
              <a:buClr>
                <a:schemeClr val="accent4"/>
              </a:buClr>
              <a:defRPr sz="1800"/>
            </a:lvl3pPr>
            <a:lvl4pPr marL="907969" indent="-231992">
              <a:buClr>
                <a:schemeClr val="accent4"/>
              </a:buClr>
              <a:defRPr sz="1800"/>
            </a:lvl4pPr>
            <a:lvl5pPr marL="1129962" indent="-221993">
              <a:buClr>
                <a:schemeClr val="accent4"/>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6"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7"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4"/>
              </a:buClr>
              <a:defRPr lang="de-DE" sz="1800" smtClean="0"/>
            </a:lvl1pPr>
            <a:lvl2pPr marL="453985" indent="-231992">
              <a:buClr>
                <a:schemeClr val="accent4"/>
              </a:buClr>
              <a:defRPr lang="de-DE" sz="1800" smtClean="0"/>
            </a:lvl2pPr>
            <a:lvl3pPr marL="675977" indent="-221993">
              <a:buClr>
                <a:schemeClr val="accent4"/>
              </a:buClr>
              <a:defRPr lang="de-DE" sz="1800" smtClean="0"/>
            </a:lvl3pPr>
            <a:lvl4pPr marL="907969" indent="-231992">
              <a:buClr>
                <a:schemeClr val="accent4"/>
              </a:buClr>
              <a:defRPr lang="de-DE" sz="1800" smtClean="0"/>
            </a:lvl4pPr>
            <a:lvl5pPr marL="1129962" indent="-221993">
              <a:buClr>
                <a:schemeClr val="accent4"/>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33362710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apiteltrenner - OVB-Frühling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xmlns="" id="{DB8423CC-8306-4F98-A521-12C16A96EA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4"/>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24758363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apiteltrenner - OVB-Frühling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871E66FB-7049-4205-AC95-FFC585971E6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4"/>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880972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 OVB-Sky">
    <p:spTree>
      <p:nvGrpSpPr>
        <p:cNvPr id="1" name=""/>
        <p:cNvGrpSpPr/>
        <p:nvPr/>
      </p:nvGrpSpPr>
      <p:grpSpPr>
        <a:xfrm>
          <a:off x="0" y="0"/>
          <a:ext cx="0" cy="0"/>
          <a:chOff x="0" y="0"/>
          <a:chExt cx="0" cy="0"/>
        </a:xfrm>
      </p:grpSpPr>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96C91CA-B69B-41B3-A176-CFD3B6622ECC}" type="slidenum">
              <a:rPr lang="de-DE" smtClean="0"/>
              <a:t>‹Nº›</a:t>
            </a:fld>
            <a:endParaRPr lang="de-DE"/>
          </a:p>
        </p:txBody>
      </p:sp>
      <p:sp>
        <p:nvSpPr>
          <p:cNvPr id="15" name="Rechteck 14"/>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6"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0" name="Gruppieren 19"/>
          <p:cNvGrpSpPr/>
          <p:nvPr userDrawn="1"/>
        </p:nvGrpSpPr>
        <p:grpSpPr>
          <a:xfrm>
            <a:off x="10399363" y="246378"/>
            <a:ext cx="816868" cy="816401"/>
            <a:chOff x="7956376" y="260744"/>
            <a:chExt cx="864096" cy="864000"/>
          </a:xfrm>
        </p:grpSpPr>
        <p:sp>
          <p:nvSpPr>
            <p:cNvPr id="21" name="Rechteck 20"/>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3" name="Rechtwinkliges Dreieck 22"/>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4" name="Rechtwinkliges Dreieck 23"/>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eck 24"/>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 name="Datumsplatzhalter 2"/>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32148052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eltrenner - OVB-Frühling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xmlns="" id="{911EC8EB-4D73-4F23-8357-17C5B07504E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4"/>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23221217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elfolie - OVB-Purpur">
    <p:spTree>
      <p:nvGrpSpPr>
        <p:cNvPr id="1" name=""/>
        <p:cNvGrpSpPr/>
        <p:nvPr/>
      </p:nvGrpSpPr>
      <p:grpSpPr>
        <a:xfrm>
          <a:off x="0" y="0"/>
          <a:ext cx="0" cy="0"/>
          <a:chOff x="0" y="0"/>
          <a:chExt cx="0" cy="0"/>
        </a:xfrm>
      </p:grpSpPr>
      <p:pic>
        <p:nvPicPr>
          <p:cNvPr id="14" name="Grafik 13" descr="Ein Bild, das Person, drinnen, Fenster, Tisch enthält.&#10;&#10;Automatisch generierte Beschreibung">
            <a:extLst>
              <a:ext uri="{FF2B5EF4-FFF2-40B4-BE49-F238E27FC236}">
                <a16:creationId xmlns:a16="http://schemas.microsoft.com/office/drawing/2014/main" xmlns="" id="{EF569901-DC2D-439C-994F-91EECB523AB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20" name="Gruppieren 19"/>
          <p:cNvGrpSpPr/>
          <p:nvPr userDrawn="1"/>
        </p:nvGrpSpPr>
        <p:grpSpPr>
          <a:xfrm>
            <a:off x="10047796" y="3240178"/>
            <a:ext cx="1474280" cy="2167911"/>
            <a:chOff x="6325915" y="2298471"/>
            <a:chExt cx="1547664" cy="2276872"/>
          </a:xfrm>
        </p:grpSpPr>
        <p:sp>
          <p:nvSpPr>
            <p:cNvPr id="21" name="Rechteck 20"/>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winkliges Dreieck 21"/>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
        <p:nvSpPr>
          <p:cNvPr id="15" name="Titel 1">
            <a:extLst>
              <a:ext uri="{FF2B5EF4-FFF2-40B4-BE49-F238E27FC236}">
                <a16:creationId xmlns:a16="http://schemas.microsoft.com/office/drawing/2014/main" xmlns="" id="{7B960A3C-D23B-455C-B38C-DFA4442EC7C2}"/>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8" name="Untertitel 2">
            <a:extLst>
              <a:ext uri="{FF2B5EF4-FFF2-40B4-BE49-F238E27FC236}">
                <a16:creationId xmlns:a16="http://schemas.microsoft.com/office/drawing/2014/main" xmlns="" id="{5A264066-6EEC-4990-A745-27257AE7FD18}"/>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2730318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elfolie mit Motto - OVB-Purpu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B0B41A12-1EC1-4A75-933C-02E75149ED3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dirty="0"/>
          </a:p>
        </p:txBody>
      </p:sp>
      <p:pic>
        <p:nvPicPr>
          <p:cNvPr id="18"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5481" y="4326283"/>
            <a:ext cx="1842315"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1FE443ED-CF4F-4726-A307-8F5D9CCF2F9D}"/>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3D8E614C-65DE-4EA8-BF10-CBA843BBB8F2}"/>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437512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el und Inhalt - OVB-Purpur">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accent5"/>
              </a:buClr>
              <a:defRPr sz="1800"/>
            </a:lvl1pPr>
            <a:lvl2pPr>
              <a:buClr>
                <a:schemeClr val="accent5"/>
              </a:buClr>
              <a:defRPr sz="1800"/>
            </a:lvl2pPr>
            <a:lvl3pPr>
              <a:buClr>
                <a:schemeClr val="accent5"/>
              </a:buClr>
              <a:defRPr sz="1800"/>
            </a:lvl3pPr>
            <a:lvl4pPr>
              <a:buClr>
                <a:schemeClr val="accent5"/>
              </a:buClr>
              <a:defRPr sz="1800"/>
            </a:lvl4pPr>
            <a:lvl5pPr>
              <a:buClr>
                <a:schemeClr val="accent5"/>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6" name="Rechteck 15"/>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7"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18" name="Gruppieren 17"/>
          <p:cNvGrpSpPr/>
          <p:nvPr userDrawn="1"/>
        </p:nvGrpSpPr>
        <p:grpSpPr>
          <a:xfrm>
            <a:off x="10399363" y="246378"/>
            <a:ext cx="816868" cy="816401"/>
            <a:chOff x="7956376" y="260744"/>
            <a:chExt cx="864096" cy="864000"/>
          </a:xfrm>
        </p:grpSpPr>
        <p:sp>
          <p:nvSpPr>
            <p:cNvPr id="22" name="Rechteck 21"/>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4" name="Rechtwinkliges Dreieck 23"/>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winkliges Dreieck 24"/>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eck 25"/>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40155638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Nur Titel - OVB-Purpur">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971117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ergleich - OVB-Purpur">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dirty="0"/>
            </a:lvl1pPr>
          </a:lstStyle>
          <a:p>
            <a:endParaRPr lang="de-DE"/>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accent5"/>
          </a:solidFill>
          <a:ln w="127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0"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1"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5"/>
              </a:buClr>
              <a:defRPr sz="1800" baseline="0"/>
            </a:lvl1pPr>
            <a:lvl2pPr marL="453985" indent="-231992">
              <a:buClr>
                <a:schemeClr val="accent5"/>
              </a:buClr>
              <a:tabLst/>
              <a:defRPr sz="1800"/>
            </a:lvl2pPr>
            <a:lvl3pPr marL="675977" indent="-221993">
              <a:buClr>
                <a:schemeClr val="accent5"/>
              </a:buClr>
              <a:defRPr sz="1800"/>
            </a:lvl3pPr>
            <a:lvl4pPr marL="907969" indent="-231992">
              <a:buClr>
                <a:schemeClr val="accent5"/>
              </a:buClr>
              <a:defRPr sz="1800"/>
            </a:lvl4pPr>
            <a:lvl5pPr marL="1129962" indent="-221993">
              <a:buClr>
                <a:schemeClr val="accent5"/>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2"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3"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5"/>
              </a:buClr>
              <a:defRPr lang="de-DE" sz="1800" smtClean="0"/>
            </a:lvl1pPr>
            <a:lvl2pPr marL="453985" indent="-231992">
              <a:buClr>
                <a:schemeClr val="accent5"/>
              </a:buClr>
              <a:defRPr lang="de-DE" sz="1800" smtClean="0"/>
            </a:lvl2pPr>
            <a:lvl3pPr marL="675977" indent="-221993">
              <a:buClr>
                <a:schemeClr val="accent5"/>
              </a:buClr>
              <a:defRPr lang="de-DE" sz="1800" smtClean="0"/>
            </a:lvl3pPr>
            <a:lvl4pPr marL="907969" indent="-231992">
              <a:buClr>
                <a:schemeClr val="accent5"/>
              </a:buClr>
              <a:defRPr lang="de-DE" sz="1800" smtClean="0"/>
            </a:lvl4pPr>
            <a:lvl5pPr marL="1129962" indent="-221993">
              <a:buClr>
                <a:schemeClr val="accent5"/>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16959385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eltrenner - OVB-Purpur A">
    <p:spTree>
      <p:nvGrpSpPr>
        <p:cNvPr id="1" name=""/>
        <p:cNvGrpSpPr/>
        <p:nvPr/>
      </p:nvGrpSpPr>
      <p:grpSpPr>
        <a:xfrm>
          <a:off x="0" y="0"/>
          <a:ext cx="0" cy="0"/>
          <a:chOff x="0" y="0"/>
          <a:chExt cx="0" cy="0"/>
        </a:xfrm>
      </p:grpSpPr>
      <p:pic>
        <p:nvPicPr>
          <p:cNvPr id="19" name="Grafik 18" descr="Ein Bild, das Person, sitzend, drinnen, Mann enthält.&#10;&#10;Automatisch generierte Beschreibung">
            <a:extLst>
              <a:ext uri="{FF2B5EF4-FFF2-40B4-BE49-F238E27FC236}">
                <a16:creationId xmlns:a16="http://schemas.microsoft.com/office/drawing/2014/main" xmlns="" id="{33D59CAE-1779-49AF-9D8E-9D9BF8FEE7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accent5"/>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28390265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eltrenner - OVB-Purpur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59BDFDC4-C419-437E-9821-6A612B838A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accent5"/>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6685216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eltrenner - OVB-Purpur C">
    <p:spTree>
      <p:nvGrpSpPr>
        <p:cNvPr id="1" name=""/>
        <p:cNvGrpSpPr/>
        <p:nvPr/>
      </p:nvGrpSpPr>
      <p:grpSpPr>
        <a:xfrm>
          <a:off x="0" y="0"/>
          <a:ext cx="0" cy="0"/>
          <a:chOff x="0" y="0"/>
          <a:chExt cx="0" cy="0"/>
        </a:xfrm>
      </p:grpSpPr>
      <p:pic>
        <p:nvPicPr>
          <p:cNvPr id="12" name="Grafik 11" descr="Ein Bild, das Person, sitzend, Laptop, Tisch enthält.&#10;&#10;Automatisch generierte Beschreibung">
            <a:extLst>
              <a:ext uri="{FF2B5EF4-FFF2-40B4-BE49-F238E27FC236}">
                <a16:creationId xmlns:a16="http://schemas.microsoft.com/office/drawing/2014/main" xmlns="" id="{FA883918-C354-495E-B404-8644899D3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accent5"/>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15748857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folie - OVB-Gold">
    <p:spTree>
      <p:nvGrpSpPr>
        <p:cNvPr id="1" name=""/>
        <p:cNvGrpSpPr/>
        <p:nvPr/>
      </p:nvGrpSpPr>
      <p:grpSpPr>
        <a:xfrm>
          <a:off x="0" y="0"/>
          <a:ext cx="0" cy="0"/>
          <a:chOff x="0" y="0"/>
          <a:chExt cx="0" cy="0"/>
        </a:xfrm>
      </p:grpSpPr>
      <p:pic>
        <p:nvPicPr>
          <p:cNvPr id="11" name="Grafik 10" descr="Ein Bild, das Person, sitzend, Frau, drinnen enthält.&#10;&#10;Automatisch generierte Beschreibung">
            <a:extLst>
              <a:ext uri="{FF2B5EF4-FFF2-40B4-BE49-F238E27FC236}">
                <a16:creationId xmlns:a16="http://schemas.microsoft.com/office/drawing/2014/main" xmlns="" id="{7EF517EF-9E65-4079-BECF-A837193586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4" t="17073" r="174" b="2079"/>
          <a:stretch/>
        </p:blipFill>
        <p:spPr>
          <a:xfrm>
            <a:off x="-20902" y="1"/>
            <a:ext cx="11522074" cy="6480174"/>
          </a:xfrm>
          <a:prstGeom prst="rect">
            <a:avLst/>
          </a:prstGeom>
        </p:spPr>
      </p:pic>
      <p:sp>
        <p:nvSpPr>
          <p:cNvPr id="7" name="Rechteck 6"/>
          <p:cNvSpPr/>
          <p:nvPr userDrawn="1"/>
        </p:nvSpPr>
        <p:spPr>
          <a:xfrm>
            <a:off x="0" y="4324135"/>
            <a:ext cx="11522075" cy="2156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20" name="Gruppieren 19"/>
          <p:cNvGrpSpPr/>
          <p:nvPr userDrawn="1"/>
        </p:nvGrpSpPr>
        <p:grpSpPr>
          <a:xfrm>
            <a:off x="10047796" y="3240178"/>
            <a:ext cx="1474280" cy="2167911"/>
            <a:chOff x="6325915" y="2298471"/>
            <a:chExt cx="1547664" cy="2276872"/>
          </a:xfrm>
        </p:grpSpPr>
        <p:sp>
          <p:nvSpPr>
            <p:cNvPr id="21" name="Rechteck 20"/>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winkliges Dreieck 21"/>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
        <p:nvSpPr>
          <p:cNvPr id="14" name="Titel 1">
            <a:extLst>
              <a:ext uri="{FF2B5EF4-FFF2-40B4-BE49-F238E27FC236}">
                <a16:creationId xmlns:a16="http://schemas.microsoft.com/office/drawing/2014/main" xmlns="" id="{1EF8F44C-BCB6-493E-9D62-629CA0F8459E}"/>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15" name="Untertitel 2">
            <a:extLst>
              <a:ext uri="{FF2B5EF4-FFF2-40B4-BE49-F238E27FC236}">
                <a16:creationId xmlns:a16="http://schemas.microsoft.com/office/drawing/2014/main" xmlns="" id="{3A3E82B3-9089-46AF-994E-5F7656180557}"/>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437073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 OVB-Sky">
    <p:spTree>
      <p:nvGrpSpPr>
        <p:cNvPr id="1" name=""/>
        <p:cNvGrpSpPr/>
        <p:nvPr/>
      </p:nvGrpSpPr>
      <p:grpSpPr>
        <a:xfrm>
          <a:off x="0" y="0"/>
          <a:ext cx="0" cy="0"/>
          <a:chOff x="0" y="0"/>
          <a:chExt cx="0" cy="0"/>
        </a:xfrm>
      </p:grpSpPr>
      <p:sp>
        <p:nvSpPr>
          <p:cNvPr id="3"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4"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accent6"/>
              </a:buClr>
              <a:defRPr sz="1800" baseline="0"/>
            </a:lvl1pPr>
            <a:lvl2pPr marL="453985" indent="-231992">
              <a:buClr>
                <a:schemeClr val="accent6"/>
              </a:buClr>
              <a:tabLst/>
              <a:defRPr sz="1800"/>
            </a:lvl2pPr>
            <a:lvl3pPr marL="675977" indent="-221993">
              <a:buClr>
                <a:schemeClr val="accent6"/>
              </a:buClr>
              <a:defRPr sz="1800"/>
            </a:lvl3pPr>
            <a:lvl4pPr marL="907969" indent="-231992">
              <a:buClr>
                <a:schemeClr val="accent6"/>
              </a:buClr>
              <a:defRPr sz="1800"/>
            </a:lvl4pPr>
            <a:lvl5pPr marL="1129962" indent="-221993">
              <a:buClr>
                <a:schemeClr val="accent6"/>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6"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accent6"/>
              </a:buClr>
              <a:defRPr lang="de-DE" sz="1800" smtClean="0"/>
            </a:lvl1pPr>
            <a:lvl2pPr marL="453985" indent="-231992">
              <a:buClr>
                <a:schemeClr val="accent6"/>
              </a:buClr>
              <a:defRPr lang="de-DE" sz="1800" smtClean="0"/>
            </a:lvl2pPr>
            <a:lvl3pPr marL="675977" indent="-221993">
              <a:buClr>
                <a:schemeClr val="accent6"/>
              </a:buClr>
              <a:defRPr lang="de-DE" sz="1800" smtClean="0"/>
            </a:lvl3pPr>
            <a:lvl4pPr marL="907969" indent="-231992">
              <a:buClr>
                <a:schemeClr val="accent6"/>
              </a:buClr>
              <a:defRPr lang="de-DE" sz="1800" smtClean="0"/>
            </a:lvl4pPr>
            <a:lvl5pPr marL="1129962" indent="-221993">
              <a:buClr>
                <a:schemeClr val="accent6"/>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8" name="Fußzeilenplatzhalter 7"/>
          <p:cNvSpPr>
            <a:spLocks noGrp="1"/>
          </p:cNvSpPr>
          <p:nvPr>
            <p:ph type="ftr" sz="quarter" idx="11"/>
          </p:nvPr>
        </p:nvSpPr>
        <p:spPr/>
        <p:txBody>
          <a:bodyPr/>
          <a:lstStyle>
            <a:lvl1pPr>
              <a:defRPr lang="de-DE"/>
            </a:lvl1pPr>
          </a:lstStyle>
          <a:p>
            <a:endParaRPr lang="de-DE"/>
          </a:p>
        </p:txBody>
      </p:sp>
      <p:sp>
        <p:nvSpPr>
          <p:cNvPr id="9" name="Foliennummernplatzhalter 8"/>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30" name="Rechteck 29"/>
          <p:cNvSpPr/>
          <p:nvPr userDrawn="1"/>
        </p:nvSpPr>
        <p:spPr>
          <a:xfrm>
            <a:off x="576104" y="246378"/>
            <a:ext cx="9823257" cy="816400"/>
          </a:xfrm>
          <a:prstGeom prst="rect">
            <a:avLst/>
          </a:prstGeom>
          <a:solidFill>
            <a:schemeClr val="accent6"/>
          </a:solidFill>
          <a:ln w="127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3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32" name="Gruppieren 31"/>
          <p:cNvGrpSpPr/>
          <p:nvPr userDrawn="1"/>
        </p:nvGrpSpPr>
        <p:grpSpPr>
          <a:xfrm>
            <a:off x="10399363" y="246378"/>
            <a:ext cx="816868" cy="816401"/>
            <a:chOff x="7956376" y="260744"/>
            <a:chExt cx="864096" cy="864000"/>
          </a:xfrm>
        </p:grpSpPr>
        <p:sp>
          <p:nvSpPr>
            <p:cNvPr id="33" name="Rechteck 3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35" name="Rechtwinkliges Dreieck 3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6" name="Rechtwinkliges Dreieck 3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37" name="Rechteck 3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7" name="Datumsplatzhalter 6"/>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815814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folie mit Motto - OVB-Gold">
    <p:spTree>
      <p:nvGrpSpPr>
        <p:cNvPr id="1" name=""/>
        <p:cNvGrpSpPr/>
        <p:nvPr/>
      </p:nvGrpSpPr>
      <p:grpSpPr>
        <a:xfrm>
          <a:off x="0" y="0"/>
          <a:ext cx="0" cy="0"/>
          <a:chOff x="0" y="0"/>
          <a:chExt cx="0" cy="0"/>
        </a:xfrm>
      </p:grpSpPr>
      <p:pic>
        <p:nvPicPr>
          <p:cNvPr id="18" name="Grafik 17" descr="Ein Bild, das Person, sitzend, Frau, drinnen enthält.&#10;&#10;Automatisch generierte Beschreibung">
            <a:extLst>
              <a:ext uri="{FF2B5EF4-FFF2-40B4-BE49-F238E27FC236}">
                <a16:creationId xmlns:a16="http://schemas.microsoft.com/office/drawing/2014/main" xmlns="" id="{76DBD5DC-C563-4017-BB15-B0971D195C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4" t="17073" r="174" b="2079"/>
          <a:stretch/>
        </p:blipFill>
        <p:spPr>
          <a:xfrm>
            <a:off x="-20902" y="1"/>
            <a:ext cx="11522074" cy="6480174"/>
          </a:xfrm>
          <a:prstGeom prst="rect">
            <a:avLst/>
          </a:prstGeom>
        </p:spPr>
      </p:pic>
      <p:sp>
        <p:nvSpPr>
          <p:cNvPr id="7" name="Rechteck 6"/>
          <p:cNvSpPr/>
          <p:nvPr userDrawn="1"/>
        </p:nvSpPr>
        <p:spPr>
          <a:xfrm>
            <a:off x="0" y="4324135"/>
            <a:ext cx="11522075" cy="2156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dirty="0"/>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grpSp>
        <p:nvGrpSpPr>
          <p:cNvPr id="13" name="Gruppieren 12"/>
          <p:cNvGrpSpPr/>
          <p:nvPr userDrawn="1"/>
        </p:nvGrpSpPr>
        <p:grpSpPr>
          <a:xfrm>
            <a:off x="10047796" y="3240178"/>
            <a:ext cx="1474280" cy="2167911"/>
            <a:chOff x="6325915" y="2298471"/>
            <a:chExt cx="1547664" cy="2276872"/>
          </a:xfrm>
        </p:grpSpPr>
        <p:sp>
          <p:nvSpPr>
            <p:cNvPr id="14" name="Rechteck 13"/>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winkliges Dreieck 14"/>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dirty="0"/>
          </a:p>
        </p:txBody>
      </p:sp>
      <p:pic>
        <p:nvPicPr>
          <p:cNvPr id="2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205481" y="4326282"/>
            <a:ext cx="1842316" cy="1315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itel 1">
            <a:extLst>
              <a:ext uri="{FF2B5EF4-FFF2-40B4-BE49-F238E27FC236}">
                <a16:creationId xmlns:a16="http://schemas.microsoft.com/office/drawing/2014/main" xmlns="" id="{54EDA2EC-F28E-4D28-B3EB-EF0D482E8549}"/>
              </a:ext>
            </a:extLst>
          </p:cNvPr>
          <p:cNvSpPr>
            <a:spLocks noGrp="1"/>
          </p:cNvSpPr>
          <p:nvPr>
            <p:ph type="ctrTitle" hasCustomPrompt="1"/>
          </p:nvPr>
        </p:nvSpPr>
        <p:spPr>
          <a:xfrm>
            <a:off x="597303" y="4575393"/>
            <a:ext cx="7548163"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351BE291-20E7-4FED-B47D-D2CBEDDD4846}"/>
              </a:ext>
            </a:extLst>
          </p:cNvPr>
          <p:cNvSpPr>
            <a:spLocks noGrp="1"/>
          </p:cNvSpPr>
          <p:nvPr>
            <p:ph type="subTitle" idx="1" hasCustomPrompt="1"/>
          </p:nvPr>
        </p:nvSpPr>
        <p:spPr>
          <a:xfrm>
            <a:off x="597303" y="5119439"/>
            <a:ext cx="7548163"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17276952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el und Inhalt - OVB-Gold">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589139" y="1334942"/>
            <a:ext cx="9780410" cy="4626781"/>
          </a:xfrm>
        </p:spPr>
        <p:txBody>
          <a:bodyPr lIns="270000">
            <a:normAutofit/>
          </a:bodyPr>
          <a:lstStyle>
            <a:lvl1pPr>
              <a:buClr>
                <a:schemeClr val="bg2"/>
              </a:buClr>
              <a:defRPr sz="1800"/>
            </a:lvl1pPr>
            <a:lvl2pPr>
              <a:buClr>
                <a:schemeClr val="bg2"/>
              </a:buClr>
              <a:defRPr sz="1800"/>
            </a:lvl2pPr>
            <a:lvl3pPr>
              <a:buClr>
                <a:schemeClr val="bg2"/>
              </a:buClr>
              <a:defRPr sz="1800"/>
            </a:lvl3pPr>
            <a:lvl4pPr>
              <a:buClr>
                <a:schemeClr val="bg2"/>
              </a:buClr>
              <a:defRPr sz="1800"/>
            </a:lvl4pPr>
            <a:lvl5pPr>
              <a:buClr>
                <a:schemeClr val="bg2"/>
              </a:buClr>
              <a:defRPr sz="1800"/>
            </a:lvl5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6" name="Rechteck 15"/>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17"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18" name="Gruppieren 17"/>
          <p:cNvGrpSpPr/>
          <p:nvPr userDrawn="1"/>
        </p:nvGrpSpPr>
        <p:grpSpPr>
          <a:xfrm>
            <a:off x="10399363" y="246378"/>
            <a:ext cx="816868" cy="816401"/>
            <a:chOff x="7956376" y="260744"/>
            <a:chExt cx="864096" cy="864000"/>
          </a:xfrm>
        </p:grpSpPr>
        <p:sp>
          <p:nvSpPr>
            <p:cNvPr id="22" name="Rechteck 21"/>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3"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4" name="Rechtwinkliges Dreieck 23"/>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5" name="Rechtwinkliges Dreieck 24"/>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eck 25"/>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23120565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ur Titel - OVB-Go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96C91CA-B69B-41B3-A176-CFD3B6622ECC}" type="slidenum">
              <a:rPr lang="de-DE" smtClean="0"/>
              <a:t>‹Nº›</a:t>
            </a:fld>
            <a:endParaRPr lang="de-DE" dirty="0"/>
          </a:p>
        </p:txBody>
      </p:sp>
      <p:sp>
        <p:nvSpPr>
          <p:cNvPr id="13" name="Rechteck 12"/>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1"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2" name="Gruppieren 21"/>
          <p:cNvGrpSpPr/>
          <p:nvPr userDrawn="1"/>
        </p:nvGrpSpPr>
        <p:grpSpPr>
          <a:xfrm>
            <a:off x="10399363" y="246378"/>
            <a:ext cx="816868" cy="816401"/>
            <a:chOff x="7956376" y="260744"/>
            <a:chExt cx="864096" cy="864000"/>
          </a:xfrm>
        </p:grpSpPr>
        <p:sp>
          <p:nvSpPr>
            <p:cNvPr id="23" name="Rechteck 22"/>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5" name="Rechtwinkliges Dreieck 24"/>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6" name="Rechtwinkliges Dreieck 25"/>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7" name="Rechteck 26"/>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4" name="Datumsplatzhalter 3"/>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37125828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ergleich - OVB-Gold">
    <p:spTree>
      <p:nvGrpSpPr>
        <p:cNvPr id="1" name=""/>
        <p:cNvGrpSpPr/>
        <p:nvPr/>
      </p:nvGrpSpPr>
      <p:grpSpPr>
        <a:xfrm>
          <a:off x="0" y="0"/>
          <a:ext cx="0" cy="0"/>
          <a:chOff x="0" y="0"/>
          <a:chExt cx="0" cy="0"/>
        </a:xfrm>
      </p:grpSpPr>
      <p:sp>
        <p:nvSpPr>
          <p:cNvPr id="8" name="Fußzeilenplatzhalter 7"/>
          <p:cNvSpPr>
            <a:spLocks noGrp="1"/>
          </p:cNvSpPr>
          <p:nvPr>
            <p:ph type="ftr" sz="quarter" idx="11"/>
          </p:nvPr>
        </p:nvSpPr>
        <p:spPr/>
        <p:txBody>
          <a:bodyPr/>
          <a:lstStyle>
            <a:lvl1pPr>
              <a:defRPr lang="de-DE" dirty="0"/>
            </a:lvl1pPr>
          </a:lstStyle>
          <a:p>
            <a:endParaRPr lang="de-DE"/>
          </a:p>
        </p:txBody>
      </p:sp>
      <p:sp>
        <p:nvSpPr>
          <p:cNvPr id="9" name="Foliennummernplatzhalter 8"/>
          <p:cNvSpPr>
            <a:spLocks noGrp="1"/>
          </p:cNvSpPr>
          <p:nvPr>
            <p:ph type="sldNum" sz="quarter" idx="12"/>
          </p:nvPr>
        </p:nvSpPr>
        <p:spPr/>
        <p:txBody>
          <a:bodyPr vert="horz" lIns="0" tIns="57598" rIns="0" bIns="57598" rtlCol="0" anchor="ctr"/>
          <a:lstStyle>
            <a:lvl1pPr>
              <a:defRPr lang="de-DE" smtClean="0"/>
            </a:lvl1pPr>
          </a:lstStyle>
          <a:p>
            <a:fld id="{F96C91CA-B69B-41B3-A176-CFD3B6622ECC}" type="slidenum">
              <a:rPr lang="de-DE" smtClean="0"/>
              <a:pPr/>
              <a:t>‹Nº›</a:t>
            </a:fld>
            <a:endParaRPr lang="de-DE"/>
          </a:p>
        </p:txBody>
      </p:sp>
      <p:sp>
        <p:nvSpPr>
          <p:cNvPr id="19" name="Rechteck 18"/>
          <p:cNvSpPr/>
          <p:nvPr userDrawn="1"/>
        </p:nvSpPr>
        <p:spPr>
          <a:xfrm>
            <a:off x="576104" y="246378"/>
            <a:ext cx="9823257" cy="816400"/>
          </a:xfrm>
          <a:prstGeom prst="rect">
            <a:avLst/>
          </a:prstGeom>
          <a:solidFill>
            <a:schemeClr val="bg2"/>
          </a:solidFill>
          <a:ln w="127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0" name="Titel 1"/>
          <p:cNvSpPr>
            <a:spLocks noGrp="1"/>
          </p:cNvSpPr>
          <p:nvPr>
            <p:ph type="title" hasCustomPrompt="1"/>
          </p:nvPr>
        </p:nvSpPr>
        <p:spPr>
          <a:xfrm>
            <a:off x="576104" y="246378"/>
            <a:ext cx="9825518" cy="816400"/>
          </a:xfrm>
        </p:spPr>
        <p:txBody>
          <a:bodyPr/>
          <a:lstStyle>
            <a:lvl1pPr>
              <a:defRPr b="1">
                <a:solidFill>
                  <a:schemeClr val="bg1"/>
                </a:solidFill>
              </a:defRPr>
            </a:lvl1pPr>
          </a:lstStyle>
          <a:p>
            <a:r>
              <a:rPr lang="de-DE" dirty="0"/>
              <a:t>Titel durch Klicken bearbeiten</a:t>
            </a:r>
          </a:p>
        </p:txBody>
      </p:sp>
      <p:grpSp>
        <p:nvGrpSpPr>
          <p:cNvPr id="24" name="Gruppieren 23"/>
          <p:cNvGrpSpPr/>
          <p:nvPr userDrawn="1"/>
        </p:nvGrpSpPr>
        <p:grpSpPr>
          <a:xfrm>
            <a:off x="10399363" y="246378"/>
            <a:ext cx="816868" cy="816401"/>
            <a:chOff x="7956376" y="260744"/>
            <a:chExt cx="864096" cy="864000"/>
          </a:xfrm>
        </p:grpSpPr>
        <p:sp>
          <p:nvSpPr>
            <p:cNvPr id="25" name="Rechteck 24"/>
            <p:cNvSpPr/>
            <p:nvPr userDrawn="1"/>
          </p:nvSpPr>
          <p:spPr>
            <a:xfrm>
              <a:off x="7956376" y="260744"/>
              <a:ext cx="864096" cy="864000"/>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Picture 2" descr="\\Kln-file-01\bildarchiv\OVB Logos\Neu\OVB.w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5431" y="418784"/>
              <a:ext cx="449018" cy="528104"/>
            </a:xfrm>
            <a:prstGeom prst="rect">
              <a:avLst/>
            </a:prstGeom>
            <a:noFill/>
            <a:ln w="1270">
              <a:solidFill>
                <a:schemeClr val="tx2"/>
              </a:solidFill>
            </a:ln>
            <a:extLst>
              <a:ext uri="{909E8E84-426E-40DD-AFC4-6F175D3DCCD1}">
                <a14:hiddenFill xmlns:a14="http://schemas.microsoft.com/office/drawing/2010/main">
                  <a:solidFill>
                    <a:srgbClr val="FFFFFF"/>
                  </a:solidFill>
                </a14:hiddenFill>
              </a:ext>
            </a:extLst>
          </p:spPr>
        </p:pic>
      </p:grpSp>
      <p:sp>
        <p:nvSpPr>
          <p:cNvPr id="27" name="Rechtwinkliges Dreieck 26"/>
          <p:cNvSpPr/>
          <p:nvPr userDrawn="1"/>
        </p:nvSpPr>
        <p:spPr>
          <a:xfrm rot="5400000" flipH="1" flipV="1">
            <a:off x="11246538" y="-29160"/>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8" name="Rechtwinkliges Dreieck 27"/>
          <p:cNvSpPr/>
          <p:nvPr userDrawn="1"/>
        </p:nvSpPr>
        <p:spPr>
          <a:xfrm rot="16200000" flipH="1" flipV="1">
            <a:off x="11245509" y="787241"/>
            <a:ext cx="246379" cy="304695"/>
          </a:xfrm>
          <a:prstGeom prst="rtTriangle">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lvl="0" algn="ctr"/>
            <a:endParaRPr lang="de-DE"/>
          </a:p>
        </p:txBody>
      </p:sp>
      <p:sp>
        <p:nvSpPr>
          <p:cNvPr id="29" name="Rechteck 28"/>
          <p:cNvSpPr/>
          <p:nvPr userDrawn="1"/>
        </p:nvSpPr>
        <p:spPr>
          <a:xfrm>
            <a:off x="11216352" y="246378"/>
            <a:ext cx="305723" cy="570021"/>
          </a:xfrm>
          <a:prstGeom prst="rect">
            <a:avLst/>
          </a:prstGeom>
          <a:solidFill>
            <a:schemeClr val="tx2"/>
          </a:solidFill>
          <a:ln w="127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6402" tIns="43201" rIns="86402" bIns="43201" rtlCol="0" anchor="ctr"/>
          <a:lstStyle/>
          <a:p>
            <a:pPr algn="ctr"/>
            <a:endParaRPr lang="de-DE"/>
          </a:p>
        </p:txBody>
      </p:sp>
      <p:sp>
        <p:nvSpPr>
          <p:cNvPr id="30" name="Textplatzhalter 2"/>
          <p:cNvSpPr>
            <a:spLocks noGrp="1"/>
          </p:cNvSpPr>
          <p:nvPr>
            <p:ph type="body" idx="1" hasCustomPrompt="1"/>
          </p:nvPr>
        </p:nvSpPr>
        <p:spPr>
          <a:xfrm>
            <a:off x="576106" y="1334941"/>
            <a:ext cx="5180954"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1" name="Inhaltsplatzhalter 3"/>
          <p:cNvSpPr>
            <a:spLocks noGrp="1"/>
          </p:cNvSpPr>
          <p:nvPr>
            <p:ph sz="half" idx="2" hasCustomPrompt="1"/>
          </p:nvPr>
        </p:nvSpPr>
        <p:spPr>
          <a:xfrm>
            <a:off x="576106" y="2087959"/>
            <a:ext cx="5180954" cy="3873764"/>
          </a:xfrm>
        </p:spPr>
        <p:txBody>
          <a:bodyPr>
            <a:normAutofit/>
          </a:bodyPr>
          <a:lstStyle>
            <a:lvl1pPr marL="221993" indent="-221993">
              <a:buClr>
                <a:schemeClr val="bg2"/>
              </a:buClr>
              <a:defRPr sz="1800" baseline="0"/>
            </a:lvl1pPr>
            <a:lvl2pPr marL="453985" indent="-231992">
              <a:buClr>
                <a:schemeClr val="bg2"/>
              </a:buClr>
              <a:tabLst/>
              <a:defRPr sz="1800"/>
            </a:lvl2pPr>
            <a:lvl3pPr marL="675977" indent="-221993">
              <a:buClr>
                <a:schemeClr val="bg2"/>
              </a:buClr>
              <a:defRPr sz="1800"/>
            </a:lvl3pPr>
            <a:lvl4pPr marL="907969" indent="-231992">
              <a:buClr>
                <a:schemeClr val="bg2"/>
              </a:buClr>
              <a:defRPr sz="1800"/>
            </a:lvl4pPr>
            <a:lvl5pPr marL="1129962" indent="-221993">
              <a:buClr>
                <a:schemeClr val="bg2"/>
              </a:buClr>
              <a:defRPr sz="1800"/>
            </a:lvl5pPr>
            <a:lvl6pPr>
              <a:defRPr sz="2000"/>
            </a:lvl6pPr>
            <a:lvl7pPr>
              <a:defRPr sz="2000"/>
            </a:lvl7pPr>
            <a:lvl8pPr>
              <a:defRPr sz="2000"/>
            </a:lvl8pPr>
            <a:lvl9pPr>
              <a:defRPr sz="2000"/>
            </a:lvl9p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32" name="Textplatzhalter 4"/>
          <p:cNvSpPr>
            <a:spLocks noGrp="1"/>
          </p:cNvSpPr>
          <p:nvPr>
            <p:ph type="body" sz="quarter" idx="3" hasCustomPrompt="1"/>
          </p:nvPr>
        </p:nvSpPr>
        <p:spPr>
          <a:xfrm>
            <a:off x="6033242" y="1334941"/>
            <a:ext cx="5182989" cy="609001"/>
          </a:xfrm>
        </p:spPr>
        <p:txBody>
          <a:bodyPr tIns="0" anchor="ctr" anchorCtr="0">
            <a:normAutofit/>
          </a:bodyPr>
          <a:lstStyle>
            <a:lvl1pPr marL="0" indent="0" algn="l">
              <a:spcBef>
                <a:spcPts val="0"/>
              </a:spcBef>
              <a:buNone/>
              <a:defRPr sz="2000" b="1"/>
            </a:lvl1pPr>
            <a:lvl2pPr marL="575981" indent="0">
              <a:buNone/>
              <a:defRPr sz="2500" b="1"/>
            </a:lvl2pPr>
            <a:lvl3pPr marL="1151961" indent="0">
              <a:buNone/>
              <a:defRPr sz="2300" b="1"/>
            </a:lvl3pPr>
            <a:lvl4pPr marL="1727942" indent="0">
              <a:buNone/>
              <a:defRPr sz="2000" b="1"/>
            </a:lvl4pPr>
            <a:lvl5pPr marL="2303922" indent="0">
              <a:buNone/>
              <a:defRPr sz="2000" b="1"/>
            </a:lvl5pPr>
            <a:lvl6pPr marL="2879903" indent="0">
              <a:buNone/>
              <a:defRPr sz="2000" b="1"/>
            </a:lvl6pPr>
            <a:lvl7pPr marL="3455883" indent="0">
              <a:buNone/>
              <a:defRPr sz="2000" b="1"/>
            </a:lvl7pPr>
            <a:lvl8pPr marL="4031864" indent="0">
              <a:buNone/>
              <a:defRPr sz="2000" b="1"/>
            </a:lvl8pPr>
            <a:lvl9pPr marL="4607844" indent="0">
              <a:buNone/>
              <a:defRPr sz="2000" b="1"/>
            </a:lvl9pPr>
          </a:lstStyle>
          <a:p>
            <a:pPr lvl="0"/>
            <a:r>
              <a:rPr lang="de-DE" dirty="0"/>
              <a:t>Titel bearbeiten</a:t>
            </a:r>
          </a:p>
        </p:txBody>
      </p:sp>
      <p:sp>
        <p:nvSpPr>
          <p:cNvPr id="33" name="Inhaltsplatzhalter 5"/>
          <p:cNvSpPr>
            <a:spLocks noGrp="1"/>
          </p:cNvSpPr>
          <p:nvPr>
            <p:ph sz="quarter" idx="4" hasCustomPrompt="1"/>
          </p:nvPr>
        </p:nvSpPr>
        <p:spPr>
          <a:xfrm>
            <a:off x="6033242" y="2087959"/>
            <a:ext cx="5182989" cy="3873764"/>
          </a:xfrm>
        </p:spPr>
        <p:txBody>
          <a:bodyPr vert="horz" lIns="272117" tIns="57598" rIns="115196" bIns="57598" rtlCol="0">
            <a:normAutofit/>
          </a:bodyPr>
          <a:lstStyle>
            <a:lvl1pPr marL="221993" indent="-221993">
              <a:buClr>
                <a:schemeClr val="bg2"/>
              </a:buClr>
              <a:defRPr lang="de-DE" sz="1800" smtClean="0"/>
            </a:lvl1pPr>
            <a:lvl2pPr marL="453985" indent="-231992">
              <a:buClr>
                <a:schemeClr val="bg2"/>
              </a:buClr>
              <a:defRPr lang="de-DE" sz="1800" smtClean="0"/>
            </a:lvl2pPr>
            <a:lvl3pPr marL="675977" indent="-221993">
              <a:buClr>
                <a:schemeClr val="bg2"/>
              </a:buClr>
              <a:defRPr lang="de-DE" sz="1800" smtClean="0"/>
            </a:lvl3pPr>
            <a:lvl4pPr marL="907969" indent="-231992">
              <a:buClr>
                <a:schemeClr val="bg2"/>
              </a:buClr>
              <a:defRPr lang="de-DE" sz="1800" smtClean="0"/>
            </a:lvl4pPr>
            <a:lvl5pPr marL="1129962" indent="-221993">
              <a:buClr>
                <a:schemeClr val="bg2"/>
              </a:buClr>
              <a:defRPr lang="de-DE" sz="1800"/>
            </a:lvl5pPr>
          </a:lstStyle>
          <a:p>
            <a:pPr marL="221993" lvl="0" indent="-221993"/>
            <a:r>
              <a:rPr lang="de-DE" dirty="0"/>
              <a:t>Erste Ebene</a:t>
            </a:r>
          </a:p>
          <a:p>
            <a:pPr marL="453985" lvl="1" indent="-231992">
              <a:tabLst/>
            </a:pPr>
            <a:r>
              <a:rPr lang="de-DE" dirty="0"/>
              <a:t>Zweite Ebene</a:t>
            </a:r>
          </a:p>
          <a:p>
            <a:pPr marL="675977" lvl="2" indent="-221993"/>
            <a:r>
              <a:rPr lang="de-DE" dirty="0"/>
              <a:t>Dritte Ebene</a:t>
            </a:r>
          </a:p>
          <a:p>
            <a:pPr marL="907969" lvl="3" indent="-231992"/>
            <a:r>
              <a:rPr lang="de-DE" dirty="0"/>
              <a:t>Vierte Ebene</a:t>
            </a:r>
          </a:p>
          <a:p>
            <a:pPr marL="1129962" lvl="4" indent="-221993"/>
            <a:r>
              <a:rPr lang="de-DE" dirty="0"/>
              <a:t>Fünfte Ebene</a:t>
            </a:r>
          </a:p>
        </p:txBody>
      </p:sp>
      <p:sp>
        <p:nvSpPr>
          <p:cNvPr id="7" name="Datumsplatzhalter 6"/>
          <p:cNvSpPr>
            <a:spLocks noGrp="1"/>
          </p:cNvSpPr>
          <p:nvPr>
            <p:ph type="dt" sz="half" idx="10"/>
          </p:nvPr>
        </p:nvSpPr>
        <p:spPr/>
        <p:txBody>
          <a:bodyPr vert="horz" lIns="115196" tIns="57598" rIns="115196" bIns="57598" rtlCol="0" anchor="ct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38102389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Kapiteltrenner - OVB-Gold A">
    <p:spTree>
      <p:nvGrpSpPr>
        <p:cNvPr id="1" name=""/>
        <p:cNvGrpSpPr/>
        <p:nvPr/>
      </p:nvGrpSpPr>
      <p:grpSpPr>
        <a:xfrm>
          <a:off x="0" y="0"/>
          <a:ext cx="0" cy="0"/>
          <a:chOff x="0" y="0"/>
          <a:chExt cx="0" cy="0"/>
        </a:xfrm>
      </p:grpSpPr>
      <p:pic>
        <p:nvPicPr>
          <p:cNvPr id="12" name="Grafik 11" descr="Ein Bild, das Mann, Person, Anzug, Gebäude enthält.&#10;&#10;Automatisch generierte Beschreibung">
            <a:extLst>
              <a:ext uri="{FF2B5EF4-FFF2-40B4-BE49-F238E27FC236}">
                <a16:creationId xmlns:a16="http://schemas.microsoft.com/office/drawing/2014/main" xmlns="" id="{D8E94B7C-F054-4EEE-BD56-B8CCBEF46E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t="3517" r="6" b="12104"/>
          <a:stretch/>
        </p:blipFill>
        <p:spPr>
          <a:xfrm>
            <a:off x="0" y="0"/>
            <a:ext cx="11522075" cy="6480175"/>
          </a:xfrm>
          <a:prstGeom prst="rect">
            <a:avLst/>
          </a:prstGeom>
        </p:spPr>
      </p:pic>
      <p:grpSp>
        <p:nvGrpSpPr>
          <p:cNvPr id="14" name="Gruppieren 13"/>
          <p:cNvGrpSpPr/>
          <p:nvPr userDrawn="1"/>
        </p:nvGrpSpPr>
        <p:grpSpPr>
          <a:xfrm>
            <a:off x="-1080000" y="2160000"/>
            <a:ext cx="5400000" cy="5400000"/>
            <a:chOff x="4921698" y="5386614"/>
            <a:chExt cx="759254" cy="759254"/>
          </a:xfrm>
          <a:solidFill>
            <a:schemeClr val="bg2"/>
          </a:solidFill>
        </p:grpSpPr>
        <p:sp>
          <p:nvSpPr>
            <p:cNvPr id="15" name="Rechteck 14"/>
            <p:cNvSpPr/>
            <p:nvPr/>
          </p:nvSpPr>
          <p:spPr>
            <a:xfrm>
              <a:off x="4921698" y="5766241"/>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sp>
          <p:nvSpPr>
            <p:cNvPr id="17" name="Rechteck 16"/>
            <p:cNvSpPr/>
            <p:nvPr/>
          </p:nvSpPr>
          <p:spPr>
            <a:xfrm>
              <a:off x="5300360" y="5386614"/>
              <a:ext cx="379627" cy="379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winkliges Dreieck 17"/>
            <p:cNvSpPr/>
            <p:nvPr/>
          </p:nvSpPr>
          <p:spPr>
            <a:xfrm rot="5400000">
              <a:off x="5301325" y="5766241"/>
              <a:ext cx="379627" cy="37962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000" y="2811032"/>
            <a:ext cx="2880000" cy="1294172"/>
          </a:xfrm>
          <a:noFill/>
        </p:spPr>
        <p:txBody>
          <a:bodyPr vert="horz" lIns="216000" tIns="36000" rIns="90000" bIns="36000" rtlCol="0" anchor="b" anchorCtr="0">
            <a:no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000" y="4105204"/>
            <a:ext cx="2880000"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2780682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apiteltrenner - OVB-Gold B">
    <p:spTree>
      <p:nvGrpSpPr>
        <p:cNvPr id="1" name=""/>
        <p:cNvGrpSpPr/>
        <p:nvPr/>
      </p:nvGrpSpPr>
      <p:grpSpPr>
        <a:xfrm>
          <a:off x="0" y="0"/>
          <a:ext cx="0" cy="0"/>
          <a:chOff x="0" y="0"/>
          <a:chExt cx="0" cy="0"/>
        </a:xfrm>
      </p:grpSpPr>
      <p:pic>
        <p:nvPicPr>
          <p:cNvPr id="19" name="Grafik 18" descr="Ein Bild, das Person, drinnen, Frau, Tisch enthält.&#10;&#10;Automatisch generierte Beschreibung">
            <a:extLst>
              <a:ext uri="{FF2B5EF4-FFF2-40B4-BE49-F238E27FC236}">
                <a16:creationId xmlns:a16="http://schemas.microsoft.com/office/drawing/2014/main" xmlns="" id="{5D3CEC4D-6B51-4F8E-A99E-517438F90B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08" t="16383"/>
          <a:stretch/>
        </p:blipFill>
        <p:spPr>
          <a:xfrm>
            <a:off x="-1" y="0"/>
            <a:ext cx="11522076"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7344000" y="-1800000"/>
            <a:ext cx="5040000" cy="5040000"/>
            <a:chOff x="5940150" y="4791377"/>
            <a:chExt cx="1463250" cy="1463249"/>
          </a:xfrm>
          <a:solidFill>
            <a:schemeClr val="bg2"/>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5217" y="1152000"/>
            <a:ext cx="2084879"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39789292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Kapiteltrenner - OVB-Gold C">
    <p:spTree>
      <p:nvGrpSpPr>
        <p:cNvPr id="1" name=""/>
        <p:cNvGrpSpPr/>
        <p:nvPr/>
      </p:nvGrpSpPr>
      <p:grpSpPr>
        <a:xfrm>
          <a:off x="0" y="0"/>
          <a:ext cx="0" cy="0"/>
          <a:chOff x="0" y="0"/>
          <a:chExt cx="0" cy="0"/>
        </a:xfrm>
      </p:grpSpPr>
      <p:pic>
        <p:nvPicPr>
          <p:cNvPr id="8" name="Grafik 7" descr="Ein Bild, das Text, Person, Tisch, mithilfe von enthält.&#10;&#10;Automatisch generierte Beschreibung">
            <a:extLst>
              <a:ext uri="{FF2B5EF4-FFF2-40B4-BE49-F238E27FC236}">
                <a16:creationId xmlns:a16="http://schemas.microsoft.com/office/drawing/2014/main" xmlns="" id="{7AE2BB71-1D29-4C15-8948-84AA5EA3C7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4" b="15721"/>
          <a:stretch/>
        </p:blipFill>
        <p:spPr>
          <a:xfrm>
            <a:off x="-2" y="0"/>
            <a:ext cx="11522075"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6624000" y="223200"/>
            <a:ext cx="5040000" cy="5040000"/>
            <a:chOff x="2195736" y="4791379"/>
            <a:chExt cx="1463248" cy="1463248"/>
          </a:xfrm>
          <a:solidFill>
            <a:schemeClr val="bg2"/>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vert="horz" lIns="270000" tIns="36000" rIns="90000" bIns="36000" rtlCol="0" anchor="t" anchorCtr="0">
            <a:normAutofit/>
          </a:bodyPr>
          <a:lstStyle>
            <a:lvl1pPr marL="266700" indent="-266700">
              <a:buNone/>
              <a:defRPr lang="de-DE" baseline="0" dirty="0" smtClean="0">
                <a:solidFill>
                  <a:schemeClr val="bg1"/>
                </a:solidFill>
              </a:defRPr>
            </a:lvl1pPr>
          </a:lstStyle>
          <a:p>
            <a:pPr marL="0" lvl="0" indent="0"/>
            <a:r>
              <a:rPr lang="de-DE" dirty="0"/>
              <a:t>Untertitel durch Klicken bearbeiten</a:t>
            </a:r>
          </a:p>
        </p:txBody>
      </p:sp>
    </p:spTree>
    <p:extLst>
      <p:ext uri="{BB962C8B-B14F-4D97-AF65-F5344CB8AC3E}">
        <p14:creationId xmlns:p14="http://schemas.microsoft.com/office/powerpoint/2010/main" val="20399533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F96C91CA-B69B-41B3-A176-CFD3B6622ECC}" type="slidenum">
              <a:rPr lang="de-DE" smtClean="0"/>
              <a:t>‹Nº›</a:t>
            </a:fld>
            <a:endParaRPr lang="de-DE"/>
          </a:p>
        </p:txBody>
      </p:sp>
      <p:sp>
        <p:nvSpPr>
          <p:cNvPr id="5" name="Rechteck 4"/>
          <p:cNvSpPr/>
          <p:nvPr userDrawn="1"/>
        </p:nvSpPr>
        <p:spPr>
          <a:xfrm>
            <a:off x="9390441" y="0"/>
            <a:ext cx="2131634" cy="140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2" name="Datumsplatzhalter 1"/>
          <p:cNvSpPr>
            <a:spLocks noGrp="1"/>
          </p:cNvSpPr>
          <p:nvPr>
            <p:ph type="dt" sz="half" idx="10"/>
          </p:nvPr>
        </p:nvSpPr>
        <p:spPr/>
        <p:txBody>
          <a:bodyPr/>
          <a:lstStyle/>
          <a:p>
            <a:fld id="{F9039B28-708F-4BC0-B65B-27B6F45133C6}" type="datetimeFigureOut">
              <a:rPr lang="de-DE" smtClean="0"/>
              <a:t>11.02.2020</a:t>
            </a:fld>
            <a:endParaRPr lang="de-DE"/>
          </a:p>
        </p:txBody>
      </p:sp>
    </p:spTree>
    <p:extLst>
      <p:ext uri="{BB962C8B-B14F-4D97-AF65-F5344CB8AC3E}">
        <p14:creationId xmlns:p14="http://schemas.microsoft.com/office/powerpoint/2010/main" val="3808257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 OVB-Sky A">
    <p:spTree>
      <p:nvGrpSpPr>
        <p:cNvPr id="1" name=""/>
        <p:cNvGrpSpPr/>
        <p:nvPr/>
      </p:nvGrpSpPr>
      <p:grpSpPr>
        <a:xfrm>
          <a:off x="0" y="0"/>
          <a:ext cx="0" cy="0"/>
          <a:chOff x="0" y="0"/>
          <a:chExt cx="0" cy="0"/>
        </a:xfrm>
      </p:grpSpPr>
      <p:pic>
        <p:nvPicPr>
          <p:cNvPr id="12" name="Grafik 11" descr="Ein Bild, das Person, sitzend, drinnen, Mann enthält.&#10;&#10;Automatisch generierte Beschreibung">
            <a:extLst>
              <a:ext uri="{FF2B5EF4-FFF2-40B4-BE49-F238E27FC236}">
                <a16:creationId xmlns:a16="http://schemas.microsoft.com/office/drawing/2014/main" xmlns="" id="{6C7C6575-5FD4-4309-9061-313463D4E7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975" r="7493"/>
          <a:stretch/>
        </p:blipFill>
        <p:spPr>
          <a:xfrm>
            <a:off x="1" y="-1"/>
            <a:ext cx="11522074" cy="6480175"/>
          </a:xfrm>
          <a:prstGeom prst="rect">
            <a:avLst/>
          </a:prstGeom>
        </p:spPr>
      </p:pic>
      <p:grpSp>
        <p:nvGrpSpPr>
          <p:cNvPr id="14" name="Gruppieren 13"/>
          <p:cNvGrpSpPr/>
          <p:nvPr userDrawn="1"/>
        </p:nvGrpSpPr>
        <p:grpSpPr>
          <a:xfrm>
            <a:off x="-1078825" y="2160588"/>
            <a:ext cx="5400000" cy="5400000"/>
            <a:chOff x="4921698" y="5386614"/>
            <a:chExt cx="759254" cy="759254"/>
          </a:xfrm>
        </p:grpSpPr>
        <p:sp>
          <p:nvSpPr>
            <p:cNvPr id="15" name="Rechteck 14"/>
            <p:cNvSpPr/>
            <p:nvPr/>
          </p:nvSpPr>
          <p:spPr>
            <a:xfrm>
              <a:off x="4921698" y="5766241"/>
              <a:ext cx="379627" cy="3796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p:nvSpPr>
          <p:spPr>
            <a:xfrm rot="16200000">
              <a:off x="4921698" y="5386614"/>
              <a:ext cx="379627" cy="37962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p>
          </p:txBody>
        </p:sp>
        <p:sp>
          <p:nvSpPr>
            <p:cNvPr id="17" name="Rechteck 16"/>
            <p:cNvSpPr/>
            <p:nvPr/>
          </p:nvSpPr>
          <p:spPr>
            <a:xfrm>
              <a:off x="5300360" y="5386614"/>
              <a:ext cx="379627" cy="3796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Rechtwinkliges Dreieck 17"/>
            <p:cNvSpPr/>
            <p:nvPr/>
          </p:nvSpPr>
          <p:spPr>
            <a:xfrm rot="5400000">
              <a:off x="5301325" y="5766241"/>
              <a:ext cx="379627" cy="379627"/>
            </a:xfrm>
            <a:prstGeom prst="r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a:p>
          </p:txBody>
        </p:sp>
      </p:grpSp>
      <p:sp>
        <p:nvSpPr>
          <p:cNvPr id="2" name="Titel 1"/>
          <p:cNvSpPr>
            <a:spLocks noGrp="1"/>
          </p:cNvSpPr>
          <p:nvPr>
            <p:ph type="ctrTitle" hasCustomPrompt="1"/>
          </p:nvPr>
        </p:nvSpPr>
        <p:spPr>
          <a:xfrm>
            <a:off x="1440556" y="2811600"/>
            <a:ext cx="2880000" cy="1294172"/>
          </a:xfrm>
          <a:noFill/>
        </p:spPr>
        <p:txBody>
          <a:bodyPr vert="horz" lIns="216000" tIns="36000" rIns="90000" bIns="36000" rtlCol="0" anchor="b" anchorCtr="0">
            <a:normAutofit/>
          </a:bodyPr>
          <a:lstStyle>
            <a:lvl1pPr>
              <a:defRPr lang="de-DE" cap="none" baseline="0" dirty="0">
                <a:solidFill>
                  <a:schemeClr val="bg1"/>
                </a:solidFill>
              </a:defRPr>
            </a:lvl1pPr>
          </a:lstStyle>
          <a:p>
            <a:pPr lvl="0" defTabSz="864017"/>
            <a:r>
              <a:rPr lang="de-DE" dirty="0"/>
              <a:t>Titel durch Klicken bearbeiten</a:t>
            </a:r>
          </a:p>
        </p:txBody>
      </p:sp>
      <p:sp>
        <p:nvSpPr>
          <p:cNvPr id="3" name="Untertitel 2"/>
          <p:cNvSpPr>
            <a:spLocks noGrp="1"/>
          </p:cNvSpPr>
          <p:nvPr>
            <p:ph type="subTitle" idx="1" hasCustomPrompt="1"/>
          </p:nvPr>
        </p:nvSpPr>
        <p:spPr>
          <a:xfrm>
            <a:off x="1440556" y="4105204"/>
            <a:ext cx="2880619" cy="1010084"/>
          </a:xfrm>
        </p:spPr>
        <p:txBody>
          <a:bodyPr vert="horz" lIns="204098" tIns="43201" rIns="86402" bIns="43201" rtlCol="0" anchor="t" anchorCtr="0">
            <a:normAutofit/>
          </a:bodyPr>
          <a:lstStyle>
            <a:lvl1pPr marL="0" indent="0">
              <a:buNone/>
              <a:defRPr lang="de-DE" sz="1800" dirty="0">
                <a:solidFill>
                  <a:schemeClr val="bg1"/>
                </a:solidFill>
              </a:defRPr>
            </a:lvl1pPr>
          </a:lstStyle>
          <a:p>
            <a:pPr lvl="0"/>
            <a:r>
              <a:rPr lang="de-DE" dirty="0"/>
              <a:t>Untertitel durch Klicken </a:t>
            </a:r>
            <a:br>
              <a:rPr lang="de-DE" dirty="0"/>
            </a:br>
            <a:r>
              <a:rPr lang="de-DE" dirty="0"/>
              <a:t>bearbeiten</a:t>
            </a:r>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Tree>
    <p:extLst>
      <p:ext uri="{BB962C8B-B14F-4D97-AF65-F5344CB8AC3E}">
        <p14:creationId xmlns:p14="http://schemas.microsoft.com/office/powerpoint/2010/main" val="1638451407"/>
      </p:ext>
    </p:extLst>
  </p:cSld>
  <p:clrMapOvr>
    <a:masterClrMapping/>
  </p:clrMapOvr>
  <p:extLst>
    <p:ext uri="{DCECCB84-F9BA-43D5-87BE-67443E8EF086}">
      <p15:sldGuideLst xmlns:p15="http://schemas.microsoft.com/office/powerpoint/2012/main">
        <p15:guide id="1" orient="horz" pos="1361" userDrawn="1">
          <p15:clr>
            <a:srgbClr val="FBAE40"/>
          </p15:clr>
        </p15:guide>
        <p15:guide id="2" pos="99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trenner - OVB-Sky B">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xmlns="" id="{2A6AF18A-B3BF-4538-9E05-86E8295898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759" t="21740" r="3475"/>
          <a:stretch/>
        </p:blipFill>
        <p:spPr>
          <a:xfrm>
            <a:off x="-1" y="0"/>
            <a:ext cx="11522076" cy="6480174"/>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7343999" y="-1801685"/>
            <a:ext cx="5041773" cy="5041773"/>
            <a:chOff x="5940150" y="4791377"/>
            <a:chExt cx="1463250" cy="1463249"/>
          </a:xfrm>
          <a:solidFill>
            <a:schemeClr val="accent6"/>
          </a:solidFill>
        </p:grpSpPr>
        <p:sp>
          <p:nvSpPr>
            <p:cNvPr id="16" name="Rechteck 15"/>
            <p:cNvSpPr/>
            <p:nvPr/>
          </p:nvSpPr>
          <p:spPr>
            <a:xfrm>
              <a:off x="5940150" y="5523003"/>
              <a:ext cx="731625" cy="7316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16200000">
              <a:off x="5940152" y="4791381"/>
              <a:ext cx="731623"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eck 17"/>
            <p:cNvSpPr/>
            <p:nvPr/>
          </p:nvSpPr>
          <p:spPr>
            <a:xfrm>
              <a:off x="6671776" y="4791377"/>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4" name="Titel 1"/>
          <p:cNvSpPr>
            <a:spLocks noGrp="1"/>
          </p:cNvSpPr>
          <p:nvPr>
            <p:ph type="title" hasCustomPrompt="1"/>
          </p:nvPr>
        </p:nvSpPr>
        <p:spPr>
          <a:xfrm>
            <a:off x="7344000" y="1152000"/>
            <a:ext cx="2088000" cy="1505889"/>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7345213" y="2653200"/>
            <a:ext cx="2088434" cy="582543"/>
          </a:xfrm>
        </p:spPr>
        <p:txBody>
          <a:bodyPr anchor="t" anchorCtr="0">
            <a:no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2495227252"/>
      </p:ext>
    </p:extLst>
  </p:cSld>
  <p:clrMapOvr>
    <a:masterClrMapping/>
  </p:clrMapOvr>
  <p:extLst>
    <p:ext uri="{DCECCB84-F9BA-43D5-87BE-67443E8EF086}">
      <p15:sldGuideLst xmlns:p15="http://schemas.microsoft.com/office/powerpoint/2012/main">
        <p15:guide id="1" orient="horz" pos="2041" userDrawn="1">
          <p15:clr>
            <a:srgbClr val="FBAE40"/>
          </p15:clr>
        </p15:guide>
        <p15:guide id="2" pos="417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apiteltrenner - OVB-Sky C">
    <p:spTree>
      <p:nvGrpSpPr>
        <p:cNvPr id="1" name=""/>
        <p:cNvGrpSpPr/>
        <p:nvPr/>
      </p:nvGrpSpPr>
      <p:grpSpPr>
        <a:xfrm>
          <a:off x="0" y="0"/>
          <a:ext cx="0" cy="0"/>
          <a:chOff x="0" y="0"/>
          <a:chExt cx="0" cy="0"/>
        </a:xfrm>
      </p:grpSpPr>
      <p:pic>
        <p:nvPicPr>
          <p:cNvPr id="19" name="Grafik 18" descr="Ein Bild, das Person, sitzend, Laptop, Tisch enthält.&#10;&#10;Automatisch generierte Beschreibung">
            <a:extLst>
              <a:ext uri="{FF2B5EF4-FFF2-40B4-BE49-F238E27FC236}">
                <a16:creationId xmlns:a16="http://schemas.microsoft.com/office/drawing/2014/main" xmlns="" id="{4C2AF81C-318E-41DE-A4B5-0A470CBB50F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892"/>
          <a:stretch/>
        </p:blipFill>
        <p:spPr>
          <a:xfrm>
            <a:off x="-34803" y="-1"/>
            <a:ext cx="11556877" cy="6480175"/>
          </a:xfrm>
          <a:prstGeom prst="rect">
            <a:avLst/>
          </a:prstGeom>
        </p:spPr>
      </p:pic>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a:p>
        </p:txBody>
      </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grpSp>
        <p:nvGrpSpPr>
          <p:cNvPr id="15" name="Gruppieren 14"/>
          <p:cNvGrpSpPr/>
          <p:nvPr userDrawn="1"/>
        </p:nvGrpSpPr>
        <p:grpSpPr>
          <a:xfrm>
            <a:off x="6625133" y="223200"/>
            <a:ext cx="5040560" cy="5040560"/>
            <a:chOff x="2195736" y="4791379"/>
            <a:chExt cx="1463248" cy="1463248"/>
          </a:xfrm>
          <a:solidFill>
            <a:schemeClr val="accent6"/>
          </a:solidFill>
        </p:grpSpPr>
        <p:sp>
          <p:nvSpPr>
            <p:cNvPr id="16" name="Rechteck 15"/>
            <p:cNvSpPr/>
            <p:nvPr/>
          </p:nvSpPr>
          <p:spPr>
            <a:xfrm>
              <a:off x="2195736" y="5523003"/>
              <a:ext cx="731624" cy="7316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winkliges Dreieck 16"/>
            <p:cNvSpPr/>
            <p:nvPr/>
          </p:nvSpPr>
          <p:spPr>
            <a:xfrm rot="5400000">
              <a:off x="2927360" y="5523003"/>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 name="Rechtwinkliges Dreieck 17"/>
            <p:cNvSpPr/>
            <p:nvPr/>
          </p:nvSpPr>
          <p:spPr>
            <a:xfrm rot="16200000">
              <a:off x="2927360" y="4791379"/>
              <a:ext cx="731624" cy="73162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24" name="Titel 1"/>
          <p:cNvSpPr>
            <a:spLocks noGrp="1"/>
          </p:cNvSpPr>
          <p:nvPr>
            <p:ph type="title" hasCustomPrompt="1"/>
          </p:nvPr>
        </p:nvSpPr>
        <p:spPr>
          <a:xfrm>
            <a:off x="6625133" y="2812382"/>
            <a:ext cx="3678922" cy="1147785"/>
          </a:xfrm>
        </p:spPr>
        <p:txBody>
          <a:bodyPr anchor="b" anchorCtr="0"/>
          <a:lstStyle>
            <a:lvl1pPr algn="l">
              <a:defRPr sz="2400" b="1" cap="none" baseline="0">
                <a:solidFill>
                  <a:schemeClr val="bg1"/>
                </a:solidFill>
              </a:defRPr>
            </a:lvl1pPr>
          </a:lstStyle>
          <a:p>
            <a:r>
              <a:rPr lang="de-DE" dirty="0"/>
              <a:t>Titel durch Klicken bearbeiten</a:t>
            </a:r>
          </a:p>
        </p:txBody>
      </p:sp>
      <p:sp>
        <p:nvSpPr>
          <p:cNvPr id="25" name="Textplatzhalter 2"/>
          <p:cNvSpPr>
            <a:spLocks noGrp="1"/>
          </p:cNvSpPr>
          <p:nvPr>
            <p:ph type="body" idx="1" hasCustomPrompt="1"/>
          </p:nvPr>
        </p:nvSpPr>
        <p:spPr>
          <a:xfrm>
            <a:off x="6625133" y="3960167"/>
            <a:ext cx="2452615" cy="1304830"/>
          </a:xfrm>
        </p:spPr>
        <p:txBody>
          <a:bodyPr anchor="t" anchorCtr="0">
            <a:normAutofit/>
          </a:bodyPr>
          <a:lstStyle>
            <a:lvl1pPr marL="0" indent="0">
              <a:buNone/>
              <a:defRPr sz="1800" baseline="0">
                <a:solidFill>
                  <a:schemeClr val="bg1"/>
                </a:solidFill>
              </a:defRPr>
            </a:lvl1pPr>
            <a:lvl2pPr marL="432008" indent="0">
              <a:buNone/>
              <a:defRPr sz="1700">
                <a:solidFill>
                  <a:schemeClr val="tx1">
                    <a:tint val="75000"/>
                  </a:schemeClr>
                </a:solidFill>
              </a:defRPr>
            </a:lvl2pPr>
            <a:lvl3pPr marL="864017" indent="0">
              <a:buNone/>
              <a:defRPr sz="1500">
                <a:solidFill>
                  <a:schemeClr val="tx1">
                    <a:tint val="75000"/>
                  </a:schemeClr>
                </a:solidFill>
              </a:defRPr>
            </a:lvl3pPr>
            <a:lvl4pPr marL="1296025" indent="0">
              <a:buNone/>
              <a:defRPr sz="1300">
                <a:solidFill>
                  <a:schemeClr val="tx1">
                    <a:tint val="75000"/>
                  </a:schemeClr>
                </a:solidFill>
              </a:defRPr>
            </a:lvl4pPr>
            <a:lvl5pPr marL="1728033" indent="0">
              <a:buNone/>
              <a:defRPr sz="1300">
                <a:solidFill>
                  <a:schemeClr val="tx1">
                    <a:tint val="75000"/>
                  </a:schemeClr>
                </a:solidFill>
              </a:defRPr>
            </a:lvl5pPr>
            <a:lvl6pPr marL="2160041" indent="0">
              <a:buNone/>
              <a:defRPr sz="1300">
                <a:solidFill>
                  <a:schemeClr val="tx1">
                    <a:tint val="75000"/>
                  </a:schemeClr>
                </a:solidFill>
              </a:defRPr>
            </a:lvl6pPr>
            <a:lvl7pPr marL="2592050" indent="0">
              <a:buNone/>
              <a:defRPr sz="1300">
                <a:solidFill>
                  <a:schemeClr val="tx1">
                    <a:tint val="75000"/>
                  </a:schemeClr>
                </a:solidFill>
              </a:defRPr>
            </a:lvl7pPr>
            <a:lvl8pPr marL="3024058" indent="0">
              <a:buNone/>
              <a:defRPr sz="1300">
                <a:solidFill>
                  <a:schemeClr val="tx1">
                    <a:tint val="75000"/>
                  </a:schemeClr>
                </a:solidFill>
              </a:defRPr>
            </a:lvl8pPr>
            <a:lvl9pPr marL="3456066" indent="0">
              <a:buNone/>
              <a:defRPr sz="1300">
                <a:solidFill>
                  <a:schemeClr val="tx1">
                    <a:tint val="75000"/>
                  </a:schemeClr>
                </a:solidFill>
              </a:defRPr>
            </a:lvl9pPr>
          </a:lstStyle>
          <a:p>
            <a:pPr lvl="0"/>
            <a:r>
              <a:rPr lang="de-DE" dirty="0"/>
              <a:t>Untertitel durch Klicken bearbeiten</a:t>
            </a:r>
          </a:p>
        </p:txBody>
      </p:sp>
    </p:spTree>
    <p:extLst>
      <p:ext uri="{BB962C8B-B14F-4D97-AF65-F5344CB8AC3E}">
        <p14:creationId xmlns:p14="http://schemas.microsoft.com/office/powerpoint/2010/main" val="1919813727"/>
      </p:ext>
    </p:extLst>
  </p:cSld>
  <p:clrMapOvr>
    <a:masterClrMapping/>
  </p:clrMapOvr>
  <p:extLst>
    <p:ext uri="{DCECCB84-F9BA-43D5-87BE-67443E8EF086}">
      <p15:sldGuideLst xmlns:p15="http://schemas.microsoft.com/office/powerpoint/2012/main">
        <p15:guide id="1" pos="417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folie - OVB-Himmbeer">
    <p:spTree>
      <p:nvGrpSpPr>
        <p:cNvPr id="1" name=""/>
        <p:cNvGrpSpPr/>
        <p:nvPr/>
      </p:nvGrpSpPr>
      <p:grpSpPr>
        <a:xfrm>
          <a:off x="0" y="0"/>
          <a:ext cx="0" cy="0"/>
          <a:chOff x="0" y="0"/>
          <a:chExt cx="0" cy="0"/>
        </a:xfrm>
      </p:grpSpPr>
      <p:pic>
        <p:nvPicPr>
          <p:cNvPr id="20" name="Grafik 19" descr="Ein Bild, das Person, drinnen, Fenster, Tisch enthält.&#10;&#10;Automatisch generierte Beschreibung">
            <a:extLst>
              <a:ext uri="{FF2B5EF4-FFF2-40B4-BE49-F238E27FC236}">
                <a16:creationId xmlns:a16="http://schemas.microsoft.com/office/drawing/2014/main" xmlns="" id="{CFD85AE4-C205-432E-A820-CE71B8A93E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7611" b="20522"/>
          <a:stretch/>
        </p:blipFill>
        <p:spPr>
          <a:xfrm>
            <a:off x="-1023" y="0"/>
            <a:ext cx="11522074" cy="4752255"/>
          </a:xfrm>
          <a:prstGeom prst="rect">
            <a:avLst/>
          </a:prstGeom>
        </p:spPr>
      </p:pic>
      <p:sp>
        <p:nvSpPr>
          <p:cNvPr id="7" name="Rechteck 6"/>
          <p:cNvSpPr/>
          <p:nvPr userDrawn="1"/>
        </p:nvSpPr>
        <p:spPr>
          <a:xfrm>
            <a:off x="0" y="4324135"/>
            <a:ext cx="11522075" cy="21560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15196" tIns="57598" rIns="115196" bIns="57598" rtlCol="0" anchor="ctr"/>
          <a:lstStyle/>
          <a:p>
            <a:pPr algn="ctr"/>
            <a:endParaRPr lang="de-DE"/>
          </a:p>
        </p:txBody>
      </p:sp>
      <p:sp>
        <p:nvSpPr>
          <p:cNvPr id="5" name="Fußzeilenplatzhalter 4"/>
          <p:cNvSpPr>
            <a:spLocks noGrp="1"/>
          </p:cNvSpPr>
          <p:nvPr>
            <p:ph type="ftr" sz="quarter" idx="11"/>
          </p:nvPr>
        </p:nvSpPr>
        <p:spPr/>
        <p:txBody>
          <a:bodyPr/>
          <a:lstStyle>
            <a:lvl1pPr>
              <a:defRPr lang="de-DE"/>
            </a:lvl1pPr>
          </a:lstStyle>
          <a:p>
            <a:endParaRPr lang="de-DE"/>
          </a:p>
        </p:txBody>
      </p:sp>
      <p:sp>
        <p:nvSpPr>
          <p:cNvPr id="6" name="Foliennummernplatzhalter 5"/>
          <p:cNvSpPr>
            <a:spLocks noGrp="1"/>
          </p:cNvSpPr>
          <p:nvPr>
            <p:ph type="sldNum" sz="quarter" idx="12"/>
          </p:nvPr>
        </p:nvSpPr>
        <p:spPr/>
        <p:txBody>
          <a:bodyPr/>
          <a:lstStyle>
            <a:lvl1pPr>
              <a:defRPr lang="de-DE" smtClean="0"/>
            </a:lvl1pPr>
          </a:lstStyle>
          <a:p>
            <a:fld id="{F96C91CA-B69B-41B3-A176-CFD3B6622ECC}" type="slidenum">
              <a:rPr lang="de-DE" smtClean="0"/>
              <a:pPr/>
              <a:t>‹Nº›</a:t>
            </a:fld>
            <a:endParaRPr lang="de-DE" dirty="0"/>
          </a:p>
        </p:txBody>
      </p:sp>
      <p:grpSp>
        <p:nvGrpSpPr>
          <p:cNvPr id="14" name="Gruppieren 13"/>
          <p:cNvGrpSpPr/>
          <p:nvPr userDrawn="1"/>
        </p:nvGrpSpPr>
        <p:grpSpPr>
          <a:xfrm>
            <a:off x="10047796" y="3240178"/>
            <a:ext cx="1474280" cy="2167911"/>
            <a:chOff x="6325915" y="2298471"/>
            <a:chExt cx="1547664" cy="2276872"/>
          </a:xfrm>
        </p:grpSpPr>
        <p:sp>
          <p:nvSpPr>
            <p:cNvPr id="15" name="Rechteck 14"/>
            <p:cNvSpPr/>
            <p:nvPr userDrawn="1"/>
          </p:nvSpPr>
          <p:spPr>
            <a:xfrm>
              <a:off x="6325915" y="3436907"/>
              <a:ext cx="1138436"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winkliges Dreieck 15"/>
            <p:cNvSpPr/>
            <p:nvPr userDrawn="1"/>
          </p:nvSpPr>
          <p:spPr>
            <a:xfrm rot="16200000">
              <a:off x="6325915" y="2298471"/>
              <a:ext cx="1138436" cy="113843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p:cNvSpPr/>
            <p:nvPr userDrawn="1"/>
          </p:nvSpPr>
          <p:spPr>
            <a:xfrm>
              <a:off x="7464351" y="2300728"/>
              <a:ext cx="409228" cy="11384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Picture 2" descr="\\Kln-file-01\bildarchiv\OVB Logos\Neu\OVB.w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601690" y="3660005"/>
              <a:ext cx="547620" cy="64407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Datumsplatzhalter 3"/>
          <p:cNvSpPr>
            <a:spLocks noGrp="1"/>
          </p:cNvSpPr>
          <p:nvPr>
            <p:ph type="dt" sz="half" idx="10"/>
          </p:nvPr>
        </p:nvSpPr>
        <p:spPr/>
        <p:txBody>
          <a:bodyPr/>
          <a:lstStyle>
            <a:lvl1pPr>
              <a:defRPr lang="de-DE" smtClean="0"/>
            </a:lvl1pPr>
          </a:lstStyle>
          <a:p>
            <a:fld id="{F9039B28-708F-4BC0-B65B-27B6F45133C6}" type="datetimeFigureOut">
              <a:rPr lang="de-DE" smtClean="0"/>
              <a:pPr/>
              <a:t>11.02.2020</a:t>
            </a:fld>
            <a:endParaRPr lang="de-DE"/>
          </a:p>
        </p:txBody>
      </p:sp>
      <p:sp>
        <p:nvSpPr>
          <p:cNvPr id="19" name="Titel 1">
            <a:extLst>
              <a:ext uri="{FF2B5EF4-FFF2-40B4-BE49-F238E27FC236}">
                <a16:creationId xmlns:a16="http://schemas.microsoft.com/office/drawing/2014/main" xmlns="" id="{C81A00C0-C446-4621-AB7D-C1E5920B94EC}"/>
              </a:ext>
            </a:extLst>
          </p:cNvPr>
          <p:cNvSpPr>
            <a:spLocks noGrp="1"/>
          </p:cNvSpPr>
          <p:nvPr>
            <p:ph type="ctrTitle" hasCustomPrompt="1"/>
          </p:nvPr>
        </p:nvSpPr>
        <p:spPr>
          <a:xfrm>
            <a:off x="597303" y="4575393"/>
            <a:ext cx="9052166" cy="511386"/>
          </a:xfrm>
          <a:noFill/>
        </p:spPr>
        <p:txBody>
          <a:bodyPr lIns="0" anchor="t" anchorCtr="0"/>
          <a:lstStyle>
            <a:lvl1pPr>
              <a:defRPr b="1">
                <a:solidFill>
                  <a:schemeClr val="bg1"/>
                </a:solidFill>
              </a:defRPr>
            </a:lvl1pPr>
          </a:lstStyle>
          <a:p>
            <a:r>
              <a:rPr lang="de-DE" dirty="0"/>
              <a:t>Titel durch Klicken bearbeiten</a:t>
            </a:r>
            <a:br>
              <a:rPr lang="de-DE" dirty="0"/>
            </a:br>
            <a:endParaRPr lang="de-DE" dirty="0"/>
          </a:p>
        </p:txBody>
      </p:sp>
      <p:sp>
        <p:nvSpPr>
          <p:cNvPr id="21" name="Untertitel 2">
            <a:extLst>
              <a:ext uri="{FF2B5EF4-FFF2-40B4-BE49-F238E27FC236}">
                <a16:creationId xmlns:a16="http://schemas.microsoft.com/office/drawing/2014/main" xmlns="" id="{265D4FF9-81D8-4D32-B838-F2CC395FA036}"/>
              </a:ext>
            </a:extLst>
          </p:cNvPr>
          <p:cNvSpPr>
            <a:spLocks noGrp="1"/>
          </p:cNvSpPr>
          <p:nvPr>
            <p:ph type="subTitle" idx="1" hasCustomPrompt="1"/>
          </p:nvPr>
        </p:nvSpPr>
        <p:spPr>
          <a:xfrm>
            <a:off x="597303" y="5119439"/>
            <a:ext cx="9052166" cy="576064"/>
          </a:xfrm>
        </p:spPr>
        <p:txBody>
          <a:bodyPr lIns="0" anchor="t" anchorCtr="0">
            <a:normAutofit/>
          </a:bodyPr>
          <a:lstStyle>
            <a:lvl1pPr marL="0" indent="0" algn="l">
              <a:spcBef>
                <a:spcPts val="0"/>
              </a:spcBef>
              <a:buNone/>
              <a:defRPr sz="1800">
                <a:solidFill>
                  <a:schemeClr val="bg1"/>
                </a:solidFill>
              </a:defRPr>
            </a:lvl1pPr>
            <a:lvl2pPr marL="575981" indent="0" algn="ctr">
              <a:buNone/>
              <a:defRPr>
                <a:solidFill>
                  <a:schemeClr val="tx1">
                    <a:tint val="75000"/>
                  </a:schemeClr>
                </a:solidFill>
              </a:defRPr>
            </a:lvl2pPr>
            <a:lvl3pPr marL="1151961" indent="0" algn="ctr">
              <a:buNone/>
              <a:defRPr>
                <a:solidFill>
                  <a:schemeClr val="tx1">
                    <a:tint val="75000"/>
                  </a:schemeClr>
                </a:solidFill>
              </a:defRPr>
            </a:lvl3pPr>
            <a:lvl4pPr marL="1727942" indent="0" algn="ctr">
              <a:buNone/>
              <a:defRPr>
                <a:solidFill>
                  <a:schemeClr val="tx1">
                    <a:tint val="75000"/>
                  </a:schemeClr>
                </a:solidFill>
              </a:defRPr>
            </a:lvl4pPr>
            <a:lvl5pPr marL="2303922" indent="0" algn="ctr">
              <a:buNone/>
              <a:defRPr>
                <a:solidFill>
                  <a:schemeClr val="tx1">
                    <a:tint val="75000"/>
                  </a:schemeClr>
                </a:solidFill>
              </a:defRPr>
            </a:lvl5pPr>
            <a:lvl6pPr marL="2879903" indent="0" algn="ctr">
              <a:buNone/>
              <a:defRPr>
                <a:solidFill>
                  <a:schemeClr val="tx1">
                    <a:tint val="75000"/>
                  </a:schemeClr>
                </a:solidFill>
              </a:defRPr>
            </a:lvl6pPr>
            <a:lvl7pPr marL="3455883" indent="0" algn="ctr">
              <a:buNone/>
              <a:defRPr>
                <a:solidFill>
                  <a:schemeClr val="tx1">
                    <a:tint val="75000"/>
                  </a:schemeClr>
                </a:solidFill>
              </a:defRPr>
            </a:lvl7pPr>
            <a:lvl8pPr marL="4031864" indent="0" algn="ctr">
              <a:buNone/>
              <a:defRPr>
                <a:solidFill>
                  <a:schemeClr val="tx1">
                    <a:tint val="75000"/>
                  </a:schemeClr>
                </a:solidFill>
              </a:defRPr>
            </a:lvl8pPr>
            <a:lvl9pPr marL="4607844" indent="0" algn="ctr">
              <a:buNone/>
              <a:defRPr>
                <a:solidFill>
                  <a:schemeClr val="tx1">
                    <a:tint val="75000"/>
                  </a:schemeClr>
                </a:solidFill>
              </a:defRPr>
            </a:lvl9pPr>
          </a:lstStyle>
          <a:p>
            <a:r>
              <a:rPr lang="de-DE" dirty="0"/>
              <a:t>Untertitel durch Klicken bearbeiten</a:t>
            </a:r>
          </a:p>
        </p:txBody>
      </p:sp>
    </p:spTree>
    <p:extLst>
      <p:ext uri="{BB962C8B-B14F-4D97-AF65-F5344CB8AC3E}">
        <p14:creationId xmlns:p14="http://schemas.microsoft.com/office/powerpoint/2010/main" val="385800454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1" y="6192415"/>
            <a:ext cx="11522075" cy="287759"/>
          </a:xfrm>
          <a:prstGeom prst="rect">
            <a:avLst/>
          </a:prstGeom>
          <a:solidFill>
            <a:schemeClr val="bg1"/>
          </a:solidFill>
        </p:spPr>
        <p:txBody>
          <a:bodyPr vert="horz" lIns="576000" tIns="57598" rIns="0" bIns="57598" rtlCol="0" anchor="ctr"/>
          <a:lstStyle>
            <a:lvl1pPr algn="l">
              <a:defRPr sz="900">
                <a:solidFill>
                  <a:srgbClr val="808080"/>
                </a:solidFill>
              </a:defRPr>
            </a:lvl1pPr>
          </a:lstStyle>
          <a:p>
            <a:endParaRPr lang="de-DE" dirty="0"/>
          </a:p>
        </p:txBody>
      </p:sp>
      <p:sp>
        <p:nvSpPr>
          <p:cNvPr id="2" name="Titelplatzhalter 1"/>
          <p:cNvSpPr>
            <a:spLocks noGrp="1"/>
          </p:cNvSpPr>
          <p:nvPr>
            <p:ph type="title"/>
          </p:nvPr>
        </p:nvSpPr>
        <p:spPr>
          <a:xfrm>
            <a:off x="576104" y="246378"/>
            <a:ext cx="9823257" cy="816400"/>
          </a:xfrm>
          <a:prstGeom prst="rect">
            <a:avLst/>
          </a:prstGeom>
          <a:noFill/>
        </p:spPr>
        <p:txBody>
          <a:bodyPr vert="horz" lIns="270000" tIns="36000" rIns="90000" bIns="36000" rtlCol="0" anchor="ctr">
            <a:noAutofit/>
          </a:bodyPr>
          <a:lstStyle/>
          <a:p>
            <a:r>
              <a:rPr lang="de-DE" dirty="0"/>
              <a:t>Titel durch Klicken bearbeiten</a:t>
            </a:r>
          </a:p>
        </p:txBody>
      </p:sp>
      <p:sp>
        <p:nvSpPr>
          <p:cNvPr id="3" name="Textplatzhalter 2"/>
          <p:cNvSpPr>
            <a:spLocks noGrp="1"/>
          </p:cNvSpPr>
          <p:nvPr>
            <p:ph type="body" idx="1"/>
          </p:nvPr>
        </p:nvSpPr>
        <p:spPr>
          <a:xfrm>
            <a:off x="576104" y="1334942"/>
            <a:ext cx="10657539" cy="4626781"/>
          </a:xfrm>
          <a:prstGeom prst="rect">
            <a:avLst/>
          </a:prstGeom>
        </p:spPr>
        <p:txBody>
          <a:bodyPr vert="horz" lIns="270000" tIns="36000" rIns="90000" bIns="36000" rtlCol="0">
            <a:normAutofit/>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p:cNvSpPr>
            <a:spLocks noGrp="1"/>
          </p:cNvSpPr>
          <p:nvPr>
            <p:ph type="dt" sz="half" idx="2"/>
          </p:nvPr>
        </p:nvSpPr>
        <p:spPr>
          <a:xfrm>
            <a:off x="9649469" y="6192415"/>
            <a:ext cx="1152127" cy="287759"/>
          </a:xfrm>
          <a:prstGeom prst="rect">
            <a:avLst/>
          </a:prstGeom>
        </p:spPr>
        <p:txBody>
          <a:bodyPr vert="horz" lIns="115196" tIns="57598" rIns="115196" bIns="57598" rtlCol="0" anchor="ctr"/>
          <a:lstStyle>
            <a:lvl1pPr algn="ctr">
              <a:defRPr sz="900">
                <a:solidFill>
                  <a:srgbClr val="808080"/>
                </a:solidFill>
              </a:defRPr>
            </a:lvl1pPr>
          </a:lstStyle>
          <a:p>
            <a:fld id="{F9039B28-708F-4BC0-B65B-27B6F45133C6}" type="datetimeFigureOut">
              <a:rPr lang="de-DE" smtClean="0"/>
              <a:pPr/>
              <a:t>11.02.2020</a:t>
            </a:fld>
            <a:endParaRPr lang="de-DE" dirty="0"/>
          </a:p>
        </p:txBody>
      </p:sp>
      <p:sp>
        <p:nvSpPr>
          <p:cNvPr id="6" name="Foliennummernplatzhalter 5"/>
          <p:cNvSpPr>
            <a:spLocks noGrp="1"/>
          </p:cNvSpPr>
          <p:nvPr>
            <p:ph type="sldNum" sz="quarter" idx="4"/>
          </p:nvPr>
        </p:nvSpPr>
        <p:spPr>
          <a:xfrm>
            <a:off x="10801597" y="6192415"/>
            <a:ext cx="419122" cy="287759"/>
          </a:xfrm>
          <a:prstGeom prst="rect">
            <a:avLst/>
          </a:prstGeom>
        </p:spPr>
        <p:txBody>
          <a:bodyPr vert="horz" lIns="0" tIns="57598" rIns="0" bIns="57598" rtlCol="0" anchor="ctr"/>
          <a:lstStyle>
            <a:lvl1pPr algn="r">
              <a:defRPr sz="900">
                <a:solidFill>
                  <a:srgbClr val="808080"/>
                </a:solidFill>
              </a:defRPr>
            </a:lvl1pPr>
          </a:lstStyle>
          <a:p>
            <a:fld id="{F96C91CA-B69B-41B3-A176-CFD3B6622ECC}" type="slidenum">
              <a:rPr lang="de-DE" smtClean="0"/>
              <a:pPr/>
              <a:t>‹Nº›</a:t>
            </a:fld>
            <a:endParaRPr lang="de-DE" dirty="0"/>
          </a:p>
        </p:txBody>
      </p:sp>
    </p:spTree>
    <p:extLst>
      <p:ext uri="{BB962C8B-B14F-4D97-AF65-F5344CB8AC3E}">
        <p14:creationId xmlns:p14="http://schemas.microsoft.com/office/powerpoint/2010/main" val="982325766"/>
      </p:ext>
    </p:extLst>
  </p:cSld>
  <p:clrMap bg1="lt1" tx1="dk1" bg2="lt2" tx2="dk2" accent1="accent1" accent2="accent2" accent3="accent3" accent4="accent4" accent5="accent5" accent6="accent6" hlink="hlink" folHlink="folHlink"/>
  <p:sldLayoutIdLst>
    <p:sldLayoutId id="2147483662" r:id="rId1"/>
    <p:sldLayoutId id="2147483712" r:id="rId2"/>
    <p:sldLayoutId id="2147483663" r:id="rId3"/>
    <p:sldLayoutId id="2147483654" r:id="rId4"/>
    <p:sldLayoutId id="2147483670" r:id="rId5"/>
    <p:sldLayoutId id="2147483694" r:id="rId6"/>
    <p:sldLayoutId id="2147483695" r:id="rId7"/>
    <p:sldLayoutId id="2147483696" r:id="rId8"/>
    <p:sldLayoutId id="2147483649" r:id="rId9"/>
    <p:sldLayoutId id="2147483713" r:id="rId10"/>
    <p:sldLayoutId id="2147483672" r:id="rId11"/>
    <p:sldLayoutId id="2147483675" r:id="rId12"/>
    <p:sldLayoutId id="2147483676" r:id="rId13"/>
    <p:sldLayoutId id="2147483697" r:id="rId14"/>
    <p:sldLayoutId id="2147483698" r:id="rId15"/>
    <p:sldLayoutId id="2147483699" r:id="rId16"/>
    <p:sldLayoutId id="2147483660" r:id="rId17"/>
    <p:sldLayoutId id="2147483714" r:id="rId18"/>
    <p:sldLayoutId id="2147483661" r:id="rId19"/>
    <p:sldLayoutId id="2147483677" r:id="rId20"/>
    <p:sldLayoutId id="2147483678" r:id="rId21"/>
    <p:sldLayoutId id="2147483700" r:id="rId22"/>
    <p:sldLayoutId id="2147483701" r:id="rId23"/>
    <p:sldLayoutId id="2147483702" r:id="rId24"/>
    <p:sldLayoutId id="2147483664" r:id="rId25"/>
    <p:sldLayoutId id="2147483715" r:id="rId26"/>
    <p:sldLayoutId id="2147483665" r:id="rId27"/>
    <p:sldLayoutId id="2147483671" r:id="rId28"/>
    <p:sldLayoutId id="2147483673" r:id="rId29"/>
    <p:sldLayoutId id="2147483703" r:id="rId30"/>
    <p:sldLayoutId id="2147483704" r:id="rId31"/>
    <p:sldLayoutId id="2147483705" r:id="rId32"/>
    <p:sldLayoutId id="2147483666" r:id="rId33"/>
    <p:sldLayoutId id="2147483716" r:id="rId34"/>
    <p:sldLayoutId id="2147483667" r:id="rId35"/>
    <p:sldLayoutId id="2147483679" r:id="rId36"/>
    <p:sldLayoutId id="2147483680" r:id="rId37"/>
    <p:sldLayoutId id="2147483706" r:id="rId38"/>
    <p:sldLayoutId id="2147483707" r:id="rId39"/>
    <p:sldLayoutId id="2147483708" r:id="rId40"/>
    <p:sldLayoutId id="2147483689" r:id="rId41"/>
    <p:sldLayoutId id="2147483717" r:id="rId42"/>
    <p:sldLayoutId id="2147483669" r:id="rId43"/>
    <p:sldLayoutId id="2147483681" r:id="rId44"/>
    <p:sldLayoutId id="2147483682" r:id="rId45"/>
    <p:sldLayoutId id="2147483709" r:id="rId46"/>
    <p:sldLayoutId id="2147483710" r:id="rId47"/>
    <p:sldLayoutId id="2147483711"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655" r:id="rId57"/>
  </p:sldLayoutIdLst>
  <p:txStyles>
    <p:titleStyle>
      <a:lvl1pPr algn="l" defTabSz="1151961" rtl="0" eaLnBrk="1" latinLnBrk="0" hangingPunct="1">
        <a:spcBef>
          <a:spcPct val="0"/>
        </a:spcBef>
        <a:buNone/>
        <a:defRPr sz="2400" b="1" kern="1200">
          <a:solidFill>
            <a:schemeClr val="tx1"/>
          </a:solidFill>
          <a:latin typeface="+mn-lt"/>
          <a:ea typeface="+mj-ea"/>
          <a:cs typeface="Arial" panose="020B0604020202020204" pitchFamily="34" charset="0"/>
        </a:defRPr>
      </a:lvl1pPr>
    </p:titleStyle>
    <p:bodyStyle>
      <a:lvl1pPr marL="266700"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1pPr>
      <a:lvl2pPr marL="542925" indent="-276225" algn="l" defTabSz="1151961" rtl="0" eaLnBrk="1" latinLnBrk="0" hangingPunct="1">
        <a:spcBef>
          <a:spcPct val="20000"/>
        </a:spcBef>
        <a:buClrTx/>
        <a:buFont typeface="Wingdings" panose="05000000000000000000" pitchFamily="2" charset="2"/>
        <a:buChar char="§"/>
        <a:tabLst/>
        <a:defRPr sz="1800" kern="1200">
          <a:solidFill>
            <a:schemeClr val="tx1"/>
          </a:solidFill>
          <a:latin typeface="+mn-lt"/>
          <a:ea typeface="+mn-ea"/>
          <a:cs typeface="Arial" panose="020B0604020202020204" pitchFamily="34" charset="0"/>
        </a:defRPr>
      </a:lvl2pPr>
      <a:lvl3pPr marL="8096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3pPr>
      <a:lvl4pPr marL="10763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4pPr>
      <a:lvl5pPr marL="1343025" indent="-266700" algn="l" defTabSz="1151961" rtl="0" eaLnBrk="1" latinLnBrk="0" hangingPunct="1">
        <a:spcBef>
          <a:spcPct val="20000"/>
        </a:spcBef>
        <a:buClrTx/>
        <a:buFont typeface="Wingdings" panose="05000000000000000000" pitchFamily="2" charset="2"/>
        <a:buChar char="§"/>
        <a:defRPr sz="1800" kern="1200">
          <a:solidFill>
            <a:schemeClr val="tx1"/>
          </a:solidFill>
          <a:latin typeface="+mn-lt"/>
          <a:ea typeface="+mn-ea"/>
          <a:cs typeface="Arial" panose="020B0604020202020204" pitchFamily="34" charset="0"/>
        </a:defRPr>
      </a:lvl5pPr>
      <a:lvl6pPr marL="3167893"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43874"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19854"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95835" indent="-287990" algn="l" defTabSz="1151961"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de-DE"/>
      </a:defPPr>
      <a:lvl1pPr marL="0" algn="l" defTabSz="1151961" rtl="0" eaLnBrk="1" latinLnBrk="0" hangingPunct="1">
        <a:defRPr sz="2300" kern="1200">
          <a:solidFill>
            <a:schemeClr val="tx1"/>
          </a:solidFill>
          <a:latin typeface="+mn-lt"/>
          <a:ea typeface="+mn-ea"/>
          <a:cs typeface="+mn-cs"/>
        </a:defRPr>
      </a:lvl1pPr>
      <a:lvl2pPr marL="575981" algn="l" defTabSz="1151961" rtl="0" eaLnBrk="1" latinLnBrk="0" hangingPunct="1">
        <a:defRPr sz="2300" kern="1200">
          <a:solidFill>
            <a:schemeClr val="tx1"/>
          </a:solidFill>
          <a:latin typeface="+mn-lt"/>
          <a:ea typeface="+mn-ea"/>
          <a:cs typeface="+mn-cs"/>
        </a:defRPr>
      </a:lvl2pPr>
      <a:lvl3pPr marL="1151961" algn="l" defTabSz="1151961" rtl="0" eaLnBrk="1" latinLnBrk="0" hangingPunct="1">
        <a:defRPr sz="2300" kern="1200">
          <a:solidFill>
            <a:schemeClr val="tx1"/>
          </a:solidFill>
          <a:latin typeface="+mn-lt"/>
          <a:ea typeface="+mn-ea"/>
          <a:cs typeface="+mn-cs"/>
        </a:defRPr>
      </a:lvl3pPr>
      <a:lvl4pPr marL="1727942" algn="l" defTabSz="1151961" rtl="0" eaLnBrk="1" latinLnBrk="0" hangingPunct="1">
        <a:defRPr sz="2300" kern="1200">
          <a:solidFill>
            <a:schemeClr val="tx1"/>
          </a:solidFill>
          <a:latin typeface="+mn-lt"/>
          <a:ea typeface="+mn-ea"/>
          <a:cs typeface="+mn-cs"/>
        </a:defRPr>
      </a:lvl4pPr>
      <a:lvl5pPr marL="2303922" algn="l" defTabSz="1151961" rtl="0" eaLnBrk="1" latinLnBrk="0" hangingPunct="1">
        <a:defRPr sz="2300" kern="1200">
          <a:solidFill>
            <a:schemeClr val="tx1"/>
          </a:solidFill>
          <a:latin typeface="+mn-lt"/>
          <a:ea typeface="+mn-ea"/>
          <a:cs typeface="+mn-cs"/>
        </a:defRPr>
      </a:lvl5pPr>
      <a:lvl6pPr marL="2879903" algn="l" defTabSz="1151961" rtl="0" eaLnBrk="1" latinLnBrk="0" hangingPunct="1">
        <a:defRPr sz="2300" kern="1200">
          <a:solidFill>
            <a:schemeClr val="tx1"/>
          </a:solidFill>
          <a:latin typeface="+mn-lt"/>
          <a:ea typeface="+mn-ea"/>
          <a:cs typeface="+mn-cs"/>
        </a:defRPr>
      </a:lvl6pPr>
      <a:lvl7pPr marL="3455883" algn="l" defTabSz="1151961" rtl="0" eaLnBrk="1" latinLnBrk="0" hangingPunct="1">
        <a:defRPr sz="2300" kern="1200">
          <a:solidFill>
            <a:schemeClr val="tx1"/>
          </a:solidFill>
          <a:latin typeface="+mn-lt"/>
          <a:ea typeface="+mn-ea"/>
          <a:cs typeface="+mn-cs"/>
        </a:defRPr>
      </a:lvl7pPr>
      <a:lvl8pPr marL="4031864" algn="l" defTabSz="1151961" rtl="0" eaLnBrk="1" latinLnBrk="0" hangingPunct="1">
        <a:defRPr sz="2300" kern="1200">
          <a:solidFill>
            <a:schemeClr val="tx1"/>
          </a:solidFill>
          <a:latin typeface="+mn-lt"/>
          <a:ea typeface="+mn-ea"/>
          <a:cs typeface="+mn-cs"/>
        </a:defRPr>
      </a:lvl8pPr>
      <a:lvl9pPr marL="4607844" algn="l" defTabSz="1151961"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sz="3600" dirty="0" smtClean="0"/>
              <a:t>PROSPECTAR PARA CRECER</a:t>
            </a:r>
            <a:endParaRPr lang="de-DE" sz="3600" dirty="0"/>
          </a:p>
        </p:txBody>
      </p:sp>
    </p:spTree>
    <p:extLst>
      <p:ext uri="{BB962C8B-B14F-4D97-AF65-F5344CB8AC3E}">
        <p14:creationId xmlns:p14="http://schemas.microsoft.com/office/powerpoint/2010/main" val="9452319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ES" dirty="0" smtClean="0"/>
              <a:t>Mandar el mensaje a tus grupos, amigos, familiares, etc. y pedirles a su vez que lo compartan con sus grupos, amigos... “Efecto multiplicador”</a:t>
            </a:r>
          </a:p>
          <a:p>
            <a:pPr marL="0" indent="0">
              <a:buNone/>
            </a:pPr>
            <a:endParaRPr lang="es-ES" dirty="0"/>
          </a:p>
          <a:p>
            <a:pPr marL="0" indent="0">
              <a:buNone/>
            </a:pPr>
            <a:r>
              <a:rPr lang="es-ES" dirty="0" smtClean="0"/>
              <a:t>Ejemplo mensaje:</a:t>
            </a:r>
            <a:endParaRPr lang="es-ES" dirty="0"/>
          </a:p>
          <a:p>
            <a:pPr marL="0" indent="0">
              <a:buNone/>
            </a:pPr>
            <a:r>
              <a:rPr lang="es-ES" dirty="0" smtClean="0"/>
              <a:t>Hola XXXX, en mi empresa hay un proceso de selección, si conoces a alguien que esté buscando una nueva oportunidad o esté en búsqueda de empleo, que me mande su CV a mi correo electrónico XXXXXX@XXXXX.XXX</a:t>
            </a:r>
            <a:endParaRPr lang="es-ES" dirty="0"/>
          </a:p>
        </p:txBody>
      </p:sp>
      <p:sp>
        <p:nvSpPr>
          <p:cNvPr id="3" name="Título 2"/>
          <p:cNvSpPr>
            <a:spLocks noGrp="1"/>
          </p:cNvSpPr>
          <p:nvPr>
            <p:ph type="title"/>
          </p:nvPr>
        </p:nvSpPr>
        <p:spPr/>
        <p:txBody>
          <a:bodyPr/>
          <a:lstStyle/>
          <a:p>
            <a:r>
              <a:rPr lang="es-ES" dirty="0" smtClean="0"/>
              <a:t>WHATS APP</a:t>
            </a:r>
            <a:endParaRPr lang="es-ES" dirty="0"/>
          </a:p>
        </p:txBody>
      </p:sp>
      <p:pic>
        <p:nvPicPr>
          <p:cNvPr id="3074" name="Picture 2" descr="Resultado de imagen de mensaj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3622" y="3744142"/>
            <a:ext cx="6858000" cy="246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451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ES" dirty="0"/>
              <a:t>T</a:t>
            </a:r>
            <a:r>
              <a:rPr lang="es-ES" dirty="0" smtClean="0"/>
              <a:t>rabajadores de banca afectados por el ERE.</a:t>
            </a:r>
          </a:p>
          <a:p>
            <a:pPr marL="0" indent="0">
              <a:buNone/>
            </a:pPr>
            <a:r>
              <a:rPr lang="es-ES" dirty="0" smtClean="0"/>
              <a:t>Gente del sector con experiencia, conocimientos y acostumbrada a trabajar bajo objetivos.</a:t>
            </a:r>
          </a:p>
          <a:p>
            <a:pPr marL="0" indent="0">
              <a:buNone/>
            </a:pPr>
            <a:endParaRPr lang="es-ES" dirty="0"/>
          </a:p>
          <a:p>
            <a:pPr marL="0" indent="0">
              <a:buNone/>
            </a:pPr>
            <a:endParaRPr lang="es-ES" dirty="0"/>
          </a:p>
        </p:txBody>
      </p:sp>
      <p:sp>
        <p:nvSpPr>
          <p:cNvPr id="3" name="Título 2"/>
          <p:cNvSpPr>
            <a:spLocks noGrp="1"/>
          </p:cNvSpPr>
          <p:nvPr>
            <p:ph type="title"/>
          </p:nvPr>
        </p:nvSpPr>
        <p:spPr/>
        <p:txBody>
          <a:bodyPr/>
          <a:lstStyle/>
          <a:p>
            <a:r>
              <a:rPr lang="es-ES" dirty="0" smtClean="0"/>
              <a:t>BANCOS</a:t>
            </a:r>
            <a:endParaRPr lang="es-ES" dirty="0"/>
          </a:p>
        </p:txBody>
      </p:sp>
      <p:pic>
        <p:nvPicPr>
          <p:cNvPr id="4098" name="Picture 2" descr="Resultado de imagen de ban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709" y="2447999"/>
            <a:ext cx="5904656" cy="378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8650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ES" dirty="0" smtClean="0"/>
              <a:t>Crear una bolsa de empleo para sus estudiantes.</a:t>
            </a:r>
            <a:endParaRPr lang="es-ES" dirty="0"/>
          </a:p>
        </p:txBody>
      </p:sp>
      <p:sp>
        <p:nvSpPr>
          <p:cNvPr id="3" name="Título 2"/>
          <p:cNvSpPr>
            <a:spLocks noGrp="1"/>
          </p:cNvSpPr>
          <p:nvPr>
            <p:ph type="title"/>
          </p:nvPr>
        </p:nvSpPr>
        <p:spPr/>
        <p:txBody>
          <a:bodyPr/>
          <a:lstStyle/>
          <a:p>
            <a:r>
              <a:rPr lang="es-ES" dirty="0" smtClean="0"/>
              <a:t>ACADEMIAS/CENTROS DE FORMACIÓN</a:t>
            </a:r>
            <a:endParaRPr lang="es-ES" dirty="0"/>
          </a:p>
        </p:txBody>
      </p:sp>
      <p:pic>
        <p:nvPicPr>
          <p:cNvPr id="5122" name="Picture 2" descr="Resultado de imagen de forma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645" y="1727919"/>
            <a:ext cx="6912768"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730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pPr marL="0" indent="0">
              <a:buNone/>
            </a:pPr>
            <a:r>
              <a:rPr lang="es-ES" dirty="0" smtClean="0"/>
              <a:t>Son personas que te conocen, que confían en ti, en tu profesionalidad y son los mejores para recomendarte gente o incluso para unirse a tu equipo.</a:t>
            </a:r>
          </a:p>
          <a:p>
            <a:pPr marL="0" indent="0">
              <a:buNone/>
            </a:pPr>
            <a:endParaRPr lang="es-ES" dirty="0" smtClean="0"/>
          </a:p>
          <a:p>
            <a:pPr marL="0" indent="0">
              <a:buNone/>
            </a:pPr>
            <a:r>
              <a:rPr lang="es-ES" dirty="0" smtClean="0"/>
              <a:t>Recordárselo cada 3 meses. Nos quieren ayudar pero si no se lo decimos, no saben como hacerlo.</a:t>
            </a:r>
          </a:p>
          <a:p>
            <a:pPr marL="0" indent="0">
              <a:buNone/>
            </a:pPr>
            <a:endParaRPr lang="es-ES" dirty="0" smtClean="0"/>
          </a:p>
          <a:p>
            <a:r>
              <a:rPr lang="es-ES" dirty="0" smtClean="0"/>
              <a:t>En las citas de seguimiento.</a:t>
            </a:r>
          </a:p>
          <a:p>
            <a:r>
              <a:rPr lang="es-ES" dirty="0" smtClean="0"/>
              <a:t>Llamada.</a:t>
            </a:r>
          </a:p>
          <a:p>
            <a:r>
              <a:rPr lang="es-ES" dirty="0" smtClean="0"/>
              <a:t>Email.</a:t>
            </a:r>
          </a:p>
          <a:p>
            <a:r>
              <a:rPr lang="es-ES" dirty="0" smtClean="0"/>
              <a:t>Mensaje/</a:t>
            </a:r>
            <a:r>
              <a:rPr lang="es-ES" dirty="0" err="1" smtClean="0"/>
              <a:t>Whatsapp</a:t>
            </a:r>
            <a:r>
              <a:rPr lang="es-ES" dirty="0" smtClean="0"/>
              <a:t>.</a:t>
            </a:r>
          </a:p>
          <a:p>
            <a:pPr marL="0" indent="0">
              <a:buNone/>
            </a:pPr>
            <a:endParaRPr lang="es-ES" dirty="0"/>
          </a:p>
        </p:txBody>
      </p:sp>
      <p:sp>
        <p:nvSpPr>
          <p:cNvPr id="3" name="Título 2"/>
          <p:cNvSpPr>
            <a:spLocks noGrp="1"/>
          </p:cNvSpPr>
          <p:nvPr>
            <p:ph type="title"/>
          </p:nvPr>
        </p:nvSpPr>
        <p:spPr/>
        <p:txBody>
          <a:bodyPr/>
          <a:lstStyle/>
          <a:p>
            <a:r>
              <a:rPr lang="es-ES" dirty="0" smtClean="0"/>
              <a:t>ANTIGUOS CLIENTES (CARTERA)</a:t>
            </a:r>
            <a:endParaRPr lang="es-ES" dirty="0"/>
          </a:p>
        </p:txBody>
      </p:sp>
    </p:spTree>
    <p:extLst>
      <p:ext uri="{BB962C8B-B14F-4D97-AF65-F5344CB8AC3E}">
        <p14:creationId xmlns:p14="http://schemas.microsoft.com/office/powerpoint/2010/main" val="2204080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ES" dirty="0" smtClean="0"/>
              <a:t>Promotores temporales (días o semanas).</a:t>
            </a:r>
          </a:p>
          <a:p>
            <a:r>
              <a:rPr lang="es-ES" dirty="0" smtClean="0"/>
              <a:t>Azafatas.</a:t>
            </a:r>
          </a:p>
          <a:p>
            <a:r>
              <a:rPr lang="es-ES" dirty="0" smtClean="0"/>
              <a:t>Comerciales captadores de clientes en stand.</a:t>
            </a:r>
            <a:endParaRPr lang="es-ES" dirty="0"/>
          </a:p>
        </p:txBody>
      </p:sp>
      <p:sp>
        <p:nvSpPr>
          <p:cNvPr id="3" name="Título 2"/>
          <p:cNvSpPr>
            <a:spLocks noGrp="1"/>
          </p:cNvSpPr>
          <p:nvPr>
            <p:ph type="title"/>
          </p:nvPr>
        </p:nvSpPr>
        <p:spPr/>
        <p:txBody>
          <a:bodyPr/>
          <a:lstStyle/>
          <a:p>
            <a:r>
              <a:rPr lang="es-ES" dirty="0" smtClean="0"/>
              <a:t>CENTROS COMERCIALES</a:t>
            </a:r>
            <a:endParaRPr lang="es-ES" dirty="0"/>
          </a:p>
        </p:txBody>
      </p:sp>
      <p:pic>
        <p:nvPicPr>
          <p:cNvPr id="6146" name="Picture 2" descr="Resultado de imagen de st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39" y="2664023"/>
            <a:ext cx="9780410" cy="337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845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50 frases para motivar a tus empleados y fortalecer el trabajo en equip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39" y="1076581"/>
            <a:ext cx="10644506"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contenido 1"/>
          <p:cNvSpPr>
            <a:spLocks noGrp="1"/>
          </p:cNvSpPr>
          <p:nvPr>
            <p:ph idx="1"/>
          </p:nvPr>
        </p:nvSpPr>
        <p:spPr/>
        <p:txBody>
          <a:bodyPr/>
          <a:lstStyle/>
          <a:p>
            <a:r>
              <a:rPr lang="es-ES" dirty="0"/>
              <a:t>“El trabajo en equipo es la capacidad de trabajar juntos hacia una visión común. La capacidad de dirigir los logros individuales hacia los objetivos de la organización. Es el combustible que permite que la gente normal logre resultados poco comunes</a:t>
            </a:r>
            <a:r>
              <a:rPr lang="es-ES" dirty="0" smtClean="0"/>
              <a:t>”.</a:t>
            </a:r>
          </a:p>
          <a:p>
            <a:pPr marL="0" indent="0">
              <a:buNone/>
            </a:pPr>
            <a:r>
              <a:rPr lang="es-ES" dirty="0"/>
              <a:t> </a:t>
            </a:r>
            <a:r>
              <a:rPr lang="es-ES" dirty="0" smtClean="0"/>
              <a:t>                                                                                                                                            </a:t>
            </a:r>
          </a:p>
          <a:p>
            <a:pPr marL="0" indent="0">
              <a:buNone/>
            </a:pPr>
            <a:r>
              <a:rPr lang="es-ES" dirty="0"/>
              <a:t>	</a:t>
            </a:r>
            <a:r>
              <a:rPr lang="es-ES" dirty="0" smtClean="0"/>
              <a:t>					   </a:t>
            </a:r>
            <a:r>
              <a:rPr lang="es-ES" dirty="0"/>
              <a:t>Andrew Carnegie.</a:t>
            </a:r>
            <a:endParaRPr lang="es-ES" dirty="0"/>
          </a:p>
        </p:txBody>
      </p:sp>
    </p:spTree>
    <p:extLst>
      <p:ext uri="{BB962C8B-B14F-4D97-AF65-F5344CB8AC3E}">
        <p14:creationId xmlns:p14="http://schemas.microsoft.com/office/powerpoint/2010/main" val="3152546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25133" y="2303983"/>
            <a:ext cx="3678922" cy="1867865"/>
          </a:xfrm>
        </p:spPr>
        <p:txBody>
          <a:bodyPr/>
          <a:lstStyle/>
          <a:p>
            <a:r>
              <a:rPr lang="es-ES" sz="3600" dirty="0" smtClean="0"/>
              <a:t>MUCHAS GRACIAS</a:t>
            </a:r>
            <a:endParaRPr lang="es-ES" sz="3600" dirty="0"/>
          </a:p>
        </p:txBody>
      </p:sp>
    </p:spTree>
    <p:extLst>
      <p:ext uri="{BB962C8B-B14F-4D97-AF65-F5344CB8AC3E}">
        <p14:creationId xmlns:p14="http://schemas.microsoft.com/office/powerpoint/2010/main" val="1633333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76104" y="244920"/>
            <a:ext cx="9825518" cy="816491"/>
          </a:xfrm>
        </p:spPr>
        <p:txBody>
          <a:bodyPr/>
          <a:lstStyle/>
          <a:p>
            <a:r>
              <a:rPr lang="de-DE" dirty="0" smtClean="0"/>
              <a:t>¿QUÉ ES PROSPECTAR?	</a:t>
            </a:r>
            <a:endParaRPr lang="de-DE" dirty="0"/>
          </a:p>
        </p:txBody>
      </p:sp>
      <p:sp>
        <p:nvSpPr>
          <p:cNvPr id="3" name="Inhaltsplatzhalter 2"/>
          <p:cNvSpPr>
            <a:spLocks noGrp="1"/>
          </p:cNvSpPr>
          <p:nvPr>
            <p:ph idx="1"/>
          </p:nvPr>
        </p:nvSpPr>
        <p:spPr>
          <a:xfrm>
            <a:off x="589139" y="1334943"/>
            <a:ext cx="9780410" cy="4353861"/>
          </a:xfrm>
        </p:spPr>
        <p:txBody>
          <a:bodyPr>
            <a:noAutofit/>
          </a:bodyPr>
          <a:lstStyle/>
          <a:p>
            <a:pPr marL="0" indent="0" algn="just">
              <a:lnSpc>
                <a:spcPct val="114000"/>
              </a:lnSpc>
              <a:spcBef>
                <a:spcPts val="0"/>
              </a:spcBef>
              <a:spcAft>
                <a:spcPts val="1260"/>
              </a:spcAft>
              <a:buNone/>
            </a:pPr>
            <a:r>
              <a:rPr lang="de-DE" dirty="0" smtClean="0"/>
              <a:t>Según la RAE: Exploración de posibilidades futuras basadas en indicios presentes.                    Prospección de mercados, de tendencias de opinión.</a:t>
            </a:r>
          </a:p>
          <a:p>
            <a:pPr algn="just">
              <a:lnSpc>
                <a:spcPct val="114000"/>
              </a:lnSpc>
              <a:spcBef>
                <a:spcPts val="0"/>
              </a:spcBef>
              <a:spcAft>
                <a:spcPts val="1260"/>
              </a:spcAft>
            </a:pPr>
            <a:r>
              <a:rPr lang="de-DE" dirty="0" smtClean="0"/>
              <a:t>Para trabajar bien la prospección necesitamos un seguimiento... Y seguimientos de los seguimientos.</a:t>
            </a:r>
          </a:p>
          <a:p>
            <a:pPr algn="just">
              <a:lnSpc>
                <a:spcPct val="114000"/>
              </a:lnSpc>
              <a:spcBef>
                <a:spcPts val="0"/>
              </a:spcBef>
              <a:spcAft>
                <a:spcPts val="1260"/>
              </a:spcAft>
            </a:pPr>
            <a:r>
              <a:rPr lang="de-DE" dirty="0" smtClean="0"/>
              <a:t>Al igual que trabajamos en este punto con los clientes y nos va bien, debemos hacerlo con la gente que elegimos para trabajar = TUTORÍAS.</a:t>
            </a:r>
          </a:p>
          <a:p>
            <a:pPr algn="just">
              <a:lnSpc>
                <a:spcPct val="114000"/>
              </a:lnSpc>
              <a:spcBef>
                <a:spcPts val="0"/>
              </a:spcBef>
              <a:spcAft>
                <a:spcPts val="1260"/>
              </a:spcAft>
            </a:pPr>
            <a:r>
              <a:rPr lang="de-DE" dirty="0"/>
              <a:t>Es importante que el “cómo“, “cuándo“ y el “qué“ del seguimiento salga bien para obtener una respuesta positiva.</a:t>
            </a:r>
          </a:p>
          <a:p>
            <a:pPr>
              <a:lnSpc>
                <a:spcPct val="114000"/>
              </a:lnSpc>
              <a:spcBef>
                <a:spcPts val="0"/>
              </a:spcBef>
              <a:spcAft>
                <a:spcPts val="1260"/>
              </a:spcAft>
            </a:pPr>
            <a:endParaRPr lang="de-DE" dirty="0" smtClean="0"/>
          </a:p>
        </p:txBody>
      </p:sp>
    </p:spTree>
    <p:extLst>
      <p:ext uri="{BB962C8B-B14F-4D97-AF65-F5344CB8AC3E}">
        <p14:creationId xmlns:p14="http://schemas.microsoft.com/office/powerpoint/2010/main" val="3122756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76104" y="244920"/>
            <a:ext cx="9825518" cy="816491"/>
          </a:xfrm>
        </p:spPr>
        <p:txBody>
          <a:bodyPr/>
          <a:lstStyle/>
          <a:p>
            <a:r>
              <a:rPr lang="de-DE" dirty="0" smtClean="0"/>
              <a:t>¿POR QUÉ ES IMPORTANTE CRECER?</a:t>
            </a:r>
            <a:endParaRPr lang="de-DE" dirty="0"/>
          </a:p>
        </p:txBody>
      </p:sp>
      <p:sp>
        <p:nvSpPr>
          <p:cNvPr id="3" name="Inhaltsplatzhalter 2"/>
          <p:cNvSpPr>
            <a:spLocks noGrp="1"/>
          </p:cNvSpPr>
          <p:nvPr>
            <p:ph idx="1"/>
          </p:nvPr>
        </p:nvSpPr>
        <p:spPr>
          <a:xfrm>
            <a:off x="589139" y="1334943"/>
            <a:ext cx="9780410" cy="4353861"/>
          </a:xfrm>
        </p:spPr>
        <p:txBody>
          <a:bodyPr>
            <a:noAutofit/>
          </a:bodyPr>
          <a:lstStyle/>
          <a:p>
            <a:pPr>
              <a:lnSpc>
                <a:spcPct val="114000"/>
              </a:lnSpc>
              <a:spcBef>
                <a:spcPts val="0"/>
              </a:spcBef>
              <a:spcAft>
                <a:spcPts val="1260"/>
              </a:spcAft>
            </a:pPr>
            <a:r>
              <a:rPr lang="de-DE" dirty="0" smtClean="0"/>
              <a:t>Estabilidad.</a:t>
            </a:r>
          </a:p>
          <a:p>
            <a:pPr>
              <a:lnSpc>
                <a:spcPct val="114000"/>
              </a:lnSpc>
              <a:spcBef>
                <a:spcPts val="0"/>
              </a:spcBef>
              <a:spcAft>
                <a:spcPts val="1260"/>
              </a:spcAft>
            </a:pPr>
            <a:r>
              <a:rPr lang="de-DE" dirty="0" smtClean="0"/>
              <a:t>Nuevos retos.</a:t>
            </a:r>
          </a:p>
          <a:p>
            <a:pPr>
              <a:lnSpc>
                <a:spcPct val="114000"/>
              </a:lnSpc>
              <a:spcBef>
                <a:spcPts val="0"/>
              </a:spcBef>
              <a:spcAft>
                <a:spcPts val="1260"/>
              </a:spcAft>
            </a:pPr>
            <a:r>
              <a:rPr lang="de-DE" dirty="0" smtClean="0"/>
              <a:t>Incentivos.</a:t>
            </a:r>
          </a:p>
          <a:p>
            <a:pPr>
              <a:lnSpc>
                <a:spcPct val="114000"/>
              </a:lnSpc>
              <a:spcBef>
                <a:spcPts val="0"/>
              </a:spcBef>
              <a:spcAft>
                <a:spcPts val="1260"/>
              </a:spcAft>
            </a:pPr>
            <a:r>
              <a:rPr lang="de-DE" dirty="0" smtClean="0"/>
              <a:t>Promoción.</a:t>
            </a:r>
          </a:p>
          <a:p>
            <a:pPr>
              <a:lnSpc>
                <a:spcPct val="114000"/>
              </a:lnSpc>
              <a:spcBef>
                <a:spcPts val="0"/>
              </a:spcBef>
              <a:spcAft>
                <a:spcPts val="1260"/>
              </a:spcAft>
            </a:pPr>
            <a:r>
              <a:rPr lang="de-DE" dirty="0" smtClean="0"/>
              <a:t>Aprender del camino de la dirección.</a:t>
            </a:r>
          </a:p>
          <a:p>
            <a:pPr>
              <a:lnSpc>
                <a:spcPct val="114000"/>
              </a:lnSpc>
              <a:spcBef>
                <a:spcPts val="0"/>
              </a:spcBef>
              <a:spcAft>
                <a:spcPts val="1260"/>
              </a:spcAft>
            </a:pPr>
            <a:r>
              <a:rPr lang="de-DE" dirty="0" smtClean="0"/>
              <a:t>Autosatisfacción.</a:t>
            </a:r>
          </a:p>
          <a:p>
            <a:pPr marL="0" indent="0">
              <a:lnSpc>
                <a:spcPct val="114000"/>
              </a:lnSpc>
              <a:spcBef>
                <a:spcPts val="0"/>
              </a:spcBef>
              <a:spcAft>
                <a:spcPts val="1260"/>
              </a:spcAft>
              <a:buNone/>
            </a:pPr>
            <a:endParaRPr lang="de-DE" dirty="0" smtClean="0"/>
          </a:p>
        </p:txBody>
      </p:sp>
      <p:pic>
        <p:nvPicPr>
          <p:cNvPr id="1026" name="Picture 2" descr="Resultado de imagen de CREC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973" y="1655911"/>
            <a:ext cx="5921896"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033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de trabajo en equip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133" y="1292528"/>
            <a:ext cx="4595664" cy="326667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598658" y="1448885"/>
            <a:ext cx="9780410" cy="4626781"/>
          </a:xfrm>
        </p:spPr>
        <p:txBody>
          <a:bodyPr/>
          <a:lstStyle/>
          <a:p>
            <a:pPr algn="just"/>
            <a:r>
              <a:rPr lang="es-ES" dirty="0" smtClean="0"/>
              <a:t>Trabajarlo </a:t>
            </a:r>
            <a:r>
              <a:rPr lang="es-ES" dirty="0" smtClean="0"/>
              <a:t>con nuestro directivo.</a:t>
            </a:r>
          </a:p>
          <a:p>
            <a:pPr marL="0" indent="0" algn="just">
              <a:buNone/>
            </a:pPr>
            <a:endParaRPr lang="es-ES" dirty="0"/>
          </a:p>
          <a:p>
            <a:pPr marL="0" indent="0" algn="just">
              <a:buNone/>
            </a:pPr>
            <a:r>
              <a:rPr lang="es-ES" dirty="0" smtClean="0"/>
              <a:t>Persona de confianza</a:t>
            </a:r>
          </a:p>
          <a:p>
            <a:pPr marL="0" indent="0" algn="just">
              <a:buNone/>
            </a:pPr>
            <a:endParaRPr lang="es-ES" dirty="0"/>
          </a:p>
          <a:p>
            <a:pPr marL="0" indent="0" algn="just">
              <a:buNone/>
            </a:pPr>
            <a:r>
              <a:rPr lang="es-ES" dirty="0" smtClean="0"/>
              <a:t>Persona conocida</a:t>
            </a:r>
          </a:p>
          <a:p>
            <a:pPr marL="0" indent="0" algn="just">
              <a:buNone/>
            </a:pPr>
            <a:endParaRPr lang="es-ES" dirty="0"/>
          </a:p>
          <a:p>
            <a:pPr marL="0" indent="0" algn="just">
              <a:buNone/>
            </a:pPr>
            <a:r>
              <a:rPr lang="es-ES" dirty="0" smtClean="0"/>
              <a:t>Persona con la que he perdido el contacto</a:t>
            </a:r>
            <a:endParaRPr lang="es-ES" dirty="0"/>
          </a:p>
        </p:txBody>
      </p:sp>
      <p:sp>
        <p:nvSpPr>
          <p:cNvPr id="2" name="Titel 1"/>
          <p:cNvSpPr>
            <a:spLocks noGrp="1"/>
          </p:cNvSpPr>
          <p:nvPr>
            <p:ph type="title"/>
          </p:nvPr>
        </p:nvSpPr>
        <p:spPr/>
        <p:txBody>
          <a:bodyPr/>
          <a:lstStyle/>
          <a:p>
            <a:r>
              <a:rPr lang="de-DE" dirty="0" smtClean="0"/>
              <a:t>ACCIONES PARA CRECER: </a:t>
            </a:r>
            <a:r>
              <a:rPr lang="de-DE" dirty="0" smtClean="0"/>
              <a:t>CUADERNO 2 HORAS</a:t>
            </a:r>
            <a:endParaRPr lang="de-DE" dirty="0"/>
          </a:p>
        </p:txBody>
      </p:sp>
      <p:sp>
        <p:nvSpPr>
          <p:cNvPr id="4" name="Textfeld 3"/>
          <p:cNvSpPr txBox="1"/>
          <p:nvPr/>
        </p:nvSpPr>
        <p:spPr>
          <a:xfrm>
            <a:off x="6466585" y="4945308"/>
            <a:ext cx="4912759" cy="1061692"/>
          </a:xfrm>
          <a:prstGeom prst="rect">
            <a:avLst/>
          </a:prstGeom>
          <a:noFill/>
        </p:spPr>
        <p:txBody>
          <a:bodyPr wrap="square" lIns="270000" tIns="36000" rIns="90000" bIns="36000" rtlCol="0">
            <a:spAutoFit/>
          </a:bodyPr>
          <a:lstStyle/>
          <a:p>
            <a:pPr>
              <a:lnSpc>
                <a:spcPct val="120000"/>
              </a:lnSpc>
              <a:spcAft>
                <a:spcPts val="756"/>
              </a:spcAft>
            </a:pPr>
            <a:r>
              <a:rPr lang="de-DE" sz="1600" b="1" dirty="0" smtClean="0"/>
              <a:t>“El talento gana partidos, pero el trabajo en equipo y la inteligencia ganan campeonatos.“</a:t>
            </a:r>
          </a:p>
          <a:p>
            <a:pPr>
              <a:lnSpc>
                <a:spcPct val="120000"/>
              </a:lnSpc>
              <a:spcAft>
                <a:spcPts val="756"/>
              </a:spcAft>
            </a:pPr>
            <a:r>
              <a:rPr lang="de-DE" sz="1600" b="1" dirty="0" smtClean="0"/>
              <a:t>Michael Jordan</a:t>
            </a:r>
            <a:endParaRPr lang="de-DE" sz="1600" b="1" dirty="0"/>
          </a:p>
        </p:txBody>
      </p:sp>
    </p:spTree>
    <p:extLst>
      <p:ext uri="{BB962C8B-B14F-4D97-AF65-F5344CB8AC3E}">
        <p14:creationId xmlns:p14="http://schemas.microsoft.com/office/powerpoint/2010/main" val="933497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ES" dirty="0" smtClean="0"/>
              <a:t>Confianza.</a:t>
            </a:r>
          </a:p>
          <a:p>
            <a:r>
              <a:rPr lang="es-ES" dirty="0" smtClean="0"/>
              <a:t>Respaldo.</a:t>
            </a:r>
          </a:p>
          <a:p>
            <a:r>
              <a:rPr lang="es-ES" dirty="0" smtClean="0"/>
              <a:t>Conocimiento de su situación y de su entrono.</a:t>
            </a:r>
          </a:p>
          <a:p>
            <a:r>
              <a:rPr lang="es-ES" dirty="0" smtClean="0"/>
              <a:t>Mejor clima laboral.</a:t>
            </a:r>
          </a:p>
          <a:p>
            <a:r>
              <a:rPr lang="es-ES" dirty="0" smtClean="0"/>
              <a:t>Adaptación más sencilla.</a:t>
            </a:r>
          </a:p>
          <a:p>
            <a:r>
              <a:rPr lang="es-ES" dirty="0" smtClean="0"/>
              <a:t>Sentido de pertenencia.</a:t>
            </a:r>
          </a:p>
          <a:p>
            <a:r>
              <a:rPr lang="es-ES" dirty="0" smtClean="0"/>
              <a:t>Fidelidad.</a:t>
            </a:r>
          </a:p>
          <a:p>
            <a:r>
              <a:rPr lang="es-ES" dirty="0" smtClean="0"/>
              <a:t>Compromiso.</a:t>
            </a:r>
          </a:p>
          <a:p>
            <a:r>
              <a:rPr lang="es-ES" dirty="0" smtClean="0"/>
              <a:t>Mayor entendimiento.</a:t>
            </a:r>
          </a:p>
          <a:p>
            <a:endParaRPr lang="es-ES" dirty="0"/>
          </a:p>
        </p:txBody>
      </p:sp>
      <p:sp>
        <p:nvSpPr>
          <p:cNvPr id="3" name="Título 2"/>
          <p:cNvSpPr>
            <a:spLocks noGrp="1"/>
          </p:cNvSpPr>
          <p:nvPr>
            <p:ph type="title"/>
          </p:nvPr>
        </p:nvSpPr>
        <p:spPr/>
        <p:txBody>
          <a:bodyPr/>
          <a:lstStyle/>
          <a:p>
            <a:r>
              <a:rPr lang="es-ES" dirty="0" smtClean="0"/>
              <a:t>VENTAJAS DE TRABJAR CON GENTE CERCANA Y/O AMIGOS</a:t>
            </a:r>
            <a:endParaRPr lang="es-ES" dirty="0"/>
          </a:p>
        </p:txBody>
      </p:sp>
      <p:pic>
        <p:nvPicPr>
          <p:cNvPr id="2052" name="Picture 4" descr="https://lamenteesmaravillosa.com/wp-content/uploads/2017/09/amigos-cogidos-de-la-ma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038" y="1351900"/>
            <a:ext cx="5084836" cy="354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707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589139" y="1334942"/>
            <a:ext cx="4811858" cy="4626781"/>
          </a:xfrm>
        </p:spPr>
        <p:txBody>
          <a:bodyPr/>
          <a:lstStyle/>
          <a:p>
            <a:r>
              <a:rPr lang="es-ES" dirty="0" smtClean="0"/>
              <a:t>Clientes: después de cada cita, análisis, asesoramiento o seguimiento.</a:t>
            </a:r>
          </a:p>
          <a:p>
            <a:pPr marL="0" indent="0">
              <a:buNone/>
            </a:pPr>
            <a:endParaRPr lang="es-ES" dirty="0" smtClean="0"/>
          </a:p>
          <a:p>
            <a:pPr marL="0" indent="0" algn="just">
              <a:buNone/>
            </a:pPr>
            <a:r>
              <a:rPr lang="es-ES" dirty="0" smtClean="0"/>
              <a:t>Si están contentos con nosotros nos recomiendan a su gente cercana como consultores. </a:t>
            </a:r>
          </a:p>
          <a:p>
            <a:pPr marL="0" indent="0" algn="just">
              <a:buNone/>
            </a:pPr>
            <a:endParaRPr lang="es-ES" dirty="0"/>
          </a:p>
          <a:p>
            <a:pPr marL="0" indent="0" algn="just">
              <a:buNone/>
            </a:pPr>
            <a:r>
              <a:rPr lang="es-ES" dirty="0" smtClean="0"/>
              <a:t>Démosles la oportunidad de que puedan hacer lo mismo con gente de su entorno, o ellos mismos, si buscan un cambio laboral, unos ingresos extras o si no tienen trabajo, te lo agradecerán y crearás valor.</a:t>
            </a:r>
          </a:p>
          <a:p>
            <a:pPr marL="0" indent="0">
              <a:buNone/>
            </a:pPr>
            <a:endParaRPr lang="es-ES" dirty="0"/>
          </a:p>
          <a:p>
            <a:pPr marL="0" indent="0">
              <a:buNone/>
            </a:pPr>
            <a:endParaRPr lang="es-ES" dirty="0" smtClean="0"/>
          </a:p>
        </p:txBody>
      </p:sp>
      <p:sp>
        <p:nvSpPr>
          <p:cNvPr id="3" name="Título 2"/>
          <p:cNvSpPr>
            <a:spLocks noGrp="1"/>
          </p:cNvSpPr>
          <p:nvPr>
            <p:ph type="title"/>
          </p:nvPr>
        </p:nvSpPr>
        <p:spPr/>
        <p:txBody>
          <a:bodyPr/>
          <a:lstStyle/>
          <a:p>
            <a:r>
              <a:rPr lang="es-ES" dirty="0" smtClean="0"/>
              <a:t>HOJA DE OPORTUNIDAD PROFESIONAL</a:t>
            </a:r>
            <a:endParaRPr lang="es-ES" dirty="0"/>
          </a:p>
        </p:txBody>
      </p:sp>
      <p:pic>
        <p:nvPicPr>
          <p:cNvPr id="2050" name="Picture 2" descr="Resultado de imagen de gracias a amigos y familiares encuentran los jovenes trabajos en Españ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070" y="1439887"/>
            <a:ext cx="4352552" cy="452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392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ES" dirty="0" smtClean="0"/>
              <a:t>Mensajes privados a contactos lejanos. Ejemplo: Excompañeros de universidad.</a:t>
            </a:r>
          </a:p>
          <a:p>
            <a:r>
              <a:rPr lang="es-ES" dirty="0" smtClean="0"/>
              <a:t>Publicación en tu muro “busco talento”</a:t>
            </a:r>
          </a:p>
          <a:p>
            <a:endParaRPr lang="es-ES" dirty="0"/>
          </a:p>
          <a:p>
            <a:pPr marL="0" indent="0">
              <a:buNone/>
            </a:pPr>
            <a:endParaRPr lang="es-ES" dirty="0"/>
          </a:p>
        </p:txBody>
      </p:sp>
      <p:sp>
        <p:nvSpPr>
          <p:cNvPr id="3" name="Título 2"/>
          <p:cNvSpPr>
            <a:spLocks noGrp="1"/>
          </p:cNvSpPr>
          <p:nvPr>
            <p:ph type="title"/>
          </p:nvPr>
        </p:nvSpPr>
        <p:spPr/>
        <p:txBody>
          <a:bodyPr/>
          <a:lstStyle/>
          <a:p>
            <a:r>
              <a:rPr lang="es-ES" dirty="0" smtClean="0"/>
              <a:t>REDES SOCIALES</a:t>
            </a:r>
            <a:endParaRPr lang="es-ES" dirty="0"/>
          </a:p>
        </p:txBody>
      </p:sp>
      <p:pic>
        <p:nvPicPr>
          <p:cNvPr id="2050" name="Picture 2" descr="https://mail.ovb.es/-.._._.--.._1576095383/webmail/server/download.php?sid=wm-5e41d3168ee36582946952&amp;class=cid&amp;fullpath=tamara.moreno%40ovb.es%2FINBOX%2F109250619%2FE8C3D4CC-89A8-480B-AB1E-3AFDA5DDD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7097" y="2267003"/>
            <a:ext cx="5027882" cy="4001912"/>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5184973" y="5616351"/>
            <a:ext cx="936104" cy="2160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310655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lstStyle/>
          <a:p>
            <a:r>
              <a:rPr lang="es-ES" dirty="0" smtClean="0"/>
              <a:t>Charlas en tu antiguo colegio/instituto.</a:t>
            </a:r>
          </a:p>
          <a:p>
            <a:r>
              <a:rPr lang="es-ES" dirty="0" smtClean="0"/>
              <a:t>Bolsa de empleo en la universidad donde estudiaste.</a:t>
            </a:r>
          </a:p>
          <a:p>
            <a:r>
              <a:rPr lang="es-ES" dirty="0" smtClean="0"/>
              <a:t>Academia cercana a tú casa.</a:t>
            </a:r>
          </a:p>
          <a:p>
            <a:r>
              <a:rPr lang="es-ES" dirty="0" smtClean="0"/>
              <a:t>Centros de formación profesional.</a:t>
            </a:r>
          </a:p>
          <a:p>
            <a:r>
              <a:rPr lang="es-ES" dirty="0" smtClean="0"/>
              <a:t>Ayuntamiento del municipio donde vives.</a:t>
            </a:r>
          </a:p>
        </p:txBody>
      </p:sp>
      <p:sp>
        <p:nvSpPr>
          <p:cNvPr id="3" name="Título 2"/>
          <p:cNvSpPr>
            <a:spLocks noGrp="1"/>
          </p:cNvSpPr>
          <p:nvPr>
            <p:ph type="title"/>
          </p:nvPr>
        </p:nvSpPr>
        <p:spPr/>
        <p:txBody>
          <a:bodyPr/>
          <a:lstStyle/>
          <a:p>
            <a:r>
              <a:rPr lang="es-ES" smtClean="0"/>
              <a:t>UNIVERSIDADES Y CENTROS DE FORMACIÓN</a:t>
            </a:r>
            <a:endParaRPr lang="es-ES"/>
          </a:p>
        </p:txBody>
      </p:sp>
      <p:pic>
        <p:nvPicPr>
          <p:cNvPr id="1026" name="Picture 2" descr="Resultado de imagen de forma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3085" y="1370754"/>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7228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p:txBody>
          <a:bodyPr>
            <a:normAutofit/>
          </a:bodyPr>
          <a:lstStyle/>
          <a:p>
            <a:endParaRPr lang="es-ES" dirty="0" smtClean="0"/>
          </a:p>
          <a:p>
            <a:pPr marL="0" indent="0">
              <a:buNone/>
            </a:pPr>
            <a:r>
              <a:rPr lang="es-ES" dirty="0"/>
              <a:t>Se trata de poner un stand en una feria de empleo, explicar brevemente a la gente interesada que se acerca cual es el perfil que </a:t>
            </a:r>
            <a:r>
              <a:rPr lang="es-ES" dirty="0" smtClean="0"/>
              <a:t>buscamos, </a:t>
            </a:r>
            <a:r>
              <a:rPr lang="es-ES" dirty="0"/>
              <a:t>recoger su CV para contactar con ellos posteriormente y realizarles una entrevista </a:t>
            </a:r>
            <a:r>
              <a:rPr lang="es-ES" dirty="0" smtClean="0"/>
              <a:t>personal en nuestras instalaciones.</a:t>
            </a:r>
            <a:endParaRPr lang="es-ES" dirty="0"/>
          </a:p>
          <a:p>
            <a:endParaRPr lang="es-ES" dirty="0" smtClean="0"/>
          </a:p>
          <a:p>
            <a:r>
              <a:rPr lang="es-ES" dirty="0" smtClean="0"/>
              <a:t>Con tu equipo y/o toda la estructura. </a:t>
            </a:r>
          </a:p>
          <a:p>
            <a:r>
              <a:rPr lang="es-ES" dirty="0" smtClean="0"/>
              <a:t>Abrir puertas a gente a la que no llegaríamos de otra manera y está interesada en nuestra empresa.</a:t>
            </a:r>
          </a:p>
          <a:p>
            <a:r>
              <a:rPr lang="es-ES" dirty="0" smtClean="0"/>
              <a:t>Gente del sector.</a:t>
            </a:r>
          </a:p>
          <a:p>
            <a:r>
              <a:rPr lang="es-ES" dirty="0" smtClean="0"/>
              <a:t>Otros profesionales compatibles.</a:t>
            </a:r>
          </a:p>
          <a:p>
            <a:pPr marL="0" indent="0">
              <a:buNone/>
            </a:pPr>
            <a:endParaRPr lang="es-ES" dirty="0" smtClean="0"/>
          </a:p>
        </p:txBody>
      </p:sp>
      <p:sp>
        <p:nvSpPr>
          <p:cNvPr id="3" name="Título 2"/>
          <p:cNvSpPr>
            <a:spLocks noGrp="1"/>
          </p:cNvSpPr>
          <p:nvPr>
            <p:ph type="title"/>
          </p:nvPr>
        </p:nvSpPr>
        <p:spPr/>
        <p:txBody>
          <a:bodyPr/>
          <a:lstStyle/>
          <a:p>
            <a:r>
              <a:rPr lang="es-ES" dirty="0" smtClean="0"/>
              <a:t>FERIAS DE EMPLEO</a:t>
            </a:r>
            <a:endParaRPr lang="es-ES" dirty="0"/>
          </a:p>
        </p:txBody>
      </p:sp>
    </p:spTree>
    <p:extLst>
      <p:ext uri="{BB962C8B-B14F-4D97-AF65-F5344CB8AC3E}">
        <p14:creationId xmlns:p14="http://schemas.microsoft.com/office/powerpoint/2010/main" val="5653959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VB Holding Template">
  <a:themeElements>
    <a:clrScheme name="OVB Farben">
      <a:dk1>
        <a:sysClr val="windowText" lastClr="000000"/>
      </a:dk1>
      <a:lt1>
        <a:sysClr val="window" lastClr="FFFFFF"/>
      </a:lt1>
      <a:dk2>
        <a:srgbClr val="003F72"/>
      </a:dk2>
      <a:lt2>
        <a:srgbClr val="BE9F56"/>
      </a:lt2>
      <a:accent1>
        <a:srgbClr val="CC0066"/>
      </a:accent1>
      <a:accent2>
        <a:srgbClr val="FFCC33"/>
      </a:accent2>
      <a:accent3>
        <a:srgbClr val="006666"/>
      </a:accent3>
      <a:accent4>
        <a:srgbClr val="8BBF18"/>
      </a:accent4>
      <a:accent5>
        <a:srgbClr val="663399"/>
      </a:accent5>
      <a:accent6>
        <a:srgbClr val="00B7E5"/>
      </a:accent6>
      <a:hlink>
        <a:srgbClr val="003F72"/>
      </a:hlink>
      <a:folHlink>
        <a:srgbClr val="003F7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TotalTime>
  <Words>661</Words>
  <Application>Microsoft Office PowerPoint</Application>
  <PresentationFormat>Personalizado</PresentationFormat>
  <Paragraphs>83</Paragraphs>
  <Slides>16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Arial</vt:lpstr>
      <vt:lpstr>Calibri</vt:lpstr>
      <vt:lpstr>Wingdings</vt:lpstr>
      <vt:lpstr>OVB Holding Template</vt:lpstr>
      <vt:lpstr>PROSPECTAR PARA CRECER</vt:lpstr>
      <vt:lpstr>¿QUÉ ES PROSPECTAR? </vt:lpstr>
      <vt:lpstr>¿POR QUÉ ES IMPORTANTE CRECER?</vt:lpstr>
      <vt:lpstr>ACCIONES PARA CRECER: CUADERNO 2 HORAS</vt:lpstr>
      <vt:lpstr>VENTAJAS DE TRABJAR CON GENTE CERCANA Y/O AMIGOS</vt:lpstr>
      <vt:lpstr>HOJA DE OPORTUNIDAD PROFESIONAL</vt:lpstr>
      <vt:lpstr>REDES SOCIALES</vt:lpstr>
      <vt:lpstr>UNIVERSIDADES Y CENTROS DE FORMACIÓN</vt:lpstr>
      <vt:lpstr>FERIAS DE EMPLEO</vt:lpstr>
      <vt:lpstr>WHATS APP</vt:lpstr>
      <vt:lpstr>BANCOS</vt:lpstr>
      <vt:lpstr>ACADEMIAS/CENTROS DE FORMACIÓN</vt:lpstr>
      <vt:lpstr>ANTIGUOS CLIENTES (CARTERA)</vt:lpstr>
      <vt:lpstr>CENTROS COMERCIALES</vt:lpstr>
      <vt:lpstr>Presentación de PowerPoint</vt:lpstr>
      <vt:lpstr>MUCHAS GRACIAS</vt:lpstr>
    </vt:vector>
  </TitlesOfParts>
  <Company>OVB AG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Biedermann</dc:creator>
  <cp:lastModifiedBy>Ramiro Pereyra Gutierrez</cp:lastModifiedBy>
  <cp:revision>234</cp:revision>
  <cp:lastPrinted>2018-03-16T11:14:17Z</cp:lastPrinted>
  <dcterms:created xsi:type="dcterms:W3CDTF">2018-01-08T14:28:23Z</dcterms:created>
  <dcterms:modified xsi:type="dcterms:W3CDTF">2020-02-11T14:28:27Z</dcterms:modified>
</cp:coreProperties>
</file>